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15"/>
  </p:notesMasterIdLst>
  <p:sldIdLst>
    <p:sldId id="1426" r:id="rId2"/>
    <p:sldId id="256" r:id="rId3"/>
    <p:sldId id="1205" r:id="rId4"/>
    <p:sldId id="1434" r:id="rId5"/>
    <p:sldId id="1438" r:id="rId6"/>
    <p:sldId id="1435" r:id="rId7"/>
    <p:sldId id="1440" r:id="rId8"/>
    <p:sldId id="1441" r:id="rId9"/>
    <p:sldId id="1436" r:id="rId10"/>
    <p:sldId id="1437" r:id="rId11"/>
    <p:sldId id="1407" r:id="rId12"/>
    <p:sldId id="1439" r:id="rId13"/>
    <p:sldId id="1409"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annette Nobo" initials="JN" lastIdx="1" clrIdx="0">
    <p:extLst>
      <p:ext uri="{19B8F6BF-5375-455C-9EA6-DF929625EA0E}">
        <p15:presenceInfo xmlns:p15="http://schemas.microsoft.com/office/powerpoint/2012/main" userId="S-1-5-21-3991781186-3178972888-1074896750-12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04" autoAdjust="0"/>
    <p:restoredTop sz="85602" autoAdjust="0"/>
  </p:normalViewPr>
  <p:slideViewPr>
    <p:cSldViewPr snapToGrid="0">
      <p:cViewPr varScale="1">
        <p:scale>
          <a:sx n="65" d="100"/>
          <a:sy n="65" d="100"/>
        </p:scale>
        <p:origin x="485"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9264763-F60D-44C6-B9B7-22DAAD7414C3}" type="datetimeFigureOut">
              <a:rPr lang="en-US" smtClean="0"/>
              <a:t>3/11/2021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4E7A4AA-3958-46A7-94CF-224254874862}" type="slidenum">
              <a:rPr lang="en-US" smtClean="0"/>
              <a:t>‹#›</a:t>
            </a:fld>
            <a:endParaRPr lang="en-US"/>
          </a:p>
        </p:txBody>
      </p:sp>
    </p:spTree>
    <p:extLst>
      <p:ext uri="{BB962C8B-B14F-4D97-AF65-F5344CB8AC3E}">
        <p14:creationId xmlns:p14="http://schemas.microsoft.com/office/powerpoint/2010/main" val="975654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everyone to the KESA Update for February.  I am glad to see and be able to visit with you today. (next slide)</a:t>
            </a:r>
          </a:p>
        </p:txBody>
      </p:sp>
      <p:sp>
        <p:nvSpPr>
          <p:cNvPr id="4" name="Slide Number Placeholder 3"/>
          <p:cNvSpPr>
            <a:spLocks noGrp="1"/>
          </p:cNvSpPr>
          <p:nvPr>
            <p:ph type="sldNum" sz="quarter" idx="5"/>
          </p:nvPr>
        </p:nvSpPr>
        <p:spPr/>
        <p:txBody>
          <a:bodyPr/>
          <a:lstStyle/>
          <a:p>
            <a:fld id="{A4E7A4AA-3958-46A7-94CF-224254874862}" type="slidenum">
              <a:rPr lang="en-US" smtClean="0"/>
              <a:t>2</a:t>
            </a:fld>
            <a:endParaRPr lang="en-US"/>
          </a:p>
        </p:txBody>
      </p:sp>
    </p:spTree>
    <p:extLst>
      <p:ext uri="{BB962C8B-B14F-4D97-AF65-F5344CB8AC3E}">
        <p14:creationId xmlns:p14="http://schemas.microsoft.com/office/powerpoint/2010/main" val="2866153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of this month’s KESA Update is to provide everyone with:</a:t>
            </a:r>
          </a:p>
          <a:p>
            <a:pPr marL="228600" indent="-228600">
              <a:buFont typeface="+mj-lt"/>
              <a:buAutoNum type="arabicPeriod"/>
            </a:pPr>
            <a:r>
              <a:rPr lang="en-US" dirty="0"/>
              <a:t> a look at what the final Pause survey will look like</a:t>
            </a:r>
          </a:p>
          <a:p>
            <a:pPr marL="228600" indent="-228600">
              <a:buFont typeface="+mj-lt"/>
              <a:buAutoNum type="arabicPeriod"/>
            </a:pPr>
            <a:r>
              <a:rPr lang="en-US" dirty="0"/>
              <a:t>Give final details about reports and uploads to KESA Application for both Systems and OVT chairs</a:t>
            </a:r>
          </a:p>
          <a:p>
            <a:pPr marL="228600" indent="-228600">
              <a:buFont typeface="+mj-lt"/>
              <a:buAutoNum type="arabicPeriod"/>
            </a:pPr>
            <a:r>
              <a:rPr lang="en-US" dirty="0"/>
              <a:t> Make connections with KESA and Star Recognition</a:t>
            </a:r>
          </a:p>
          <a:p>
            <a:pPr marL="228600" indent="-228600">
              <a:buFont typeface="+mj-lt"/>
              <a:buAutoNum type="arabicPeriod"/>
            </a:pPr>
            <a:r>
              <a:rPr lang="en-US" dirty="0"/>
              <a:t>If we have time, give you a peak of what the application will look like next year as the new forms and revisions to the application are made.</a:t>
            </a:r>
          </a:p>
          <a:p>
            <a:pPr marL="228600" indent="-228600">
              <a:buFont typeface="+mj-lt"/>
              <a:buAutoNum type="arabicPeriod"/>
            </a:pPr>
            <a:endParaRPr lang="en-US" dirty="0"/>
          </a:p>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3</a:t>
            </a:fld>
            <a:endParaRPr lang="en-US"/>
          </a:p>
        </p:txBody>
      </p:sp>
    </p:spTree>
    <p:extLst>
      <p:ext uri="{BB962C8B-B14F-4D97-AF65-F5344CB8AC3E}">
        <p14:creationId xmlns:p14="http://schemas.microsoft.com/office/powerpoint/2010/main" val="243968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4</a:t>
            </a:fld>
            <a:endParaRPr lang="en-US"/>
          </a:p>
        </p:txBody>
      </p:sp>
    </p:spTree>
    <p:extLst>
      <p:ext uri="{BB962C8B-B14F-4D97-AF65-F5344CB8AC3E}">
        <p14:creationId xmlns:p14="http://schemas.microsoft.com/office/powerpoint/2010/main" val="4238531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about telling your story around these areas in the system yearly update</a:t>
            </a:r>
          </a:p>
          <a:p>
            <a:r>
              <a:rPr lang="en-US" dirty="0"/>
              <a:t>Don’t repeat the same thing year after year, talk about changes and progress</a:t>
            </a:r>
          </a:p>
          <a:p>
            <a:r>
              <a:rPr lang="en-US" dirty="0"/>
              <a:t>The reports should be evidence of progress and would allow for your system to know what is taking place</a:t>
            </a:r>
          </a:p>
          <a:p>
            <a:r>
              <a:rPr lang="en-US" dirty="0"/>
              <a:t>Utilize the Star Recognition rubrics to help write the narrative</a:t>
            </a:r>
          </a:p>
          <a:p>
            <a:r>
              <a:rPr lang="en-US" dirty="0"/>
              <a:t>At any point in time KSDE reviewers could ask to see how the system is explaining their progress.</a:t>
            </a:r>
          </a:p>
        </p:txBody>
      </p:sp>
      <p:sp>
        <p:nvSpPr>
          <p:cNvPr id="4" name="Slide Number Placeholder 3"/>
          <p:cNvSpPr>
            <a:spLocks noGrp="1"/>
          </p:cNvSpPr>
          <p:nvPr>
            <p:ph type="sldNum" sz="quarter" idx="5"/>
          </p:nvPr>
        </p:nvSpPr>
        <p:spPr/>
        <p:txBody>
          <a:bodyPr/>
          <a:lstStyle/>
          <a:p>
            <a:fld id="{A4E7A4AA-3958-46A7-94CF-224254874862}" type="slidenum">
              <a:rPr lang="en-US" smtClean="0"/>
              <a:t>6</a:t>
            </a:fld>
            <a:endParaRPr lang="en-US"/>
          </a:p>
        </p:txBody>
      </p:sp>
    </p:spTree>
    <p:extLst>
      <p:ext uri="{BB962C8B-B14F-4D97-AF65-F5344CB8AC3E}">
        <p14:creationId xmlns:p14="http://schemas.microsoft.com/office/powerpoint/2010/main" val="2352596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sections of the System Yearly Update that align and correspond with the Star Recognition.  Of course, remember that as you are also working on goals, those goals may also be areas to support your why of your application.</a:t>
            </a:r>
          </a:p>
        </p:txBody>
      </p:sp>
      <p:sp>
        <p:nvSpPr>
          <p:cNvPr id="4" name="Slide Number Placeholder 3"/>
          <p:cNvSpPr>
            <a:spLocks noGrp="1"/>
          </p:cNvSpPr>
          <p:nvPr>
            <p:ph type="sldNum" sz="quarter" idx="5"/>
          </p:nvPr>
        </p:nvSpPr>
        <p:spPr/>
        <p:txBody>
          <a:bodyPr/>
          <a:lstStyle/>
          <a:p>
            <a:fld id="{A4E7A4AA-3958-46A7-94CF-224254874862}" type="slidenum">
              <a:rPr lang="en-US" smtClean="0"/>
              <a:t>9</a:t>
            </a:fld>
            <a:endParaRPr lang="en-US"/>
          </a:p>
        </p:txBody>
      </p:sp>
    </p:spTree>
    <p:extLst>
      <p:ext uri="{BB962C8B-B14F-4D97-AF65-F5344CB8AC3E}">
        <p14:creationId xmlns:p14="http://schemas.microsoft.com/office/powerpoint/2010/main" val="711763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mark your calendars for next year’s KESA Updates.  A reminder with the dates, time and zoom link for registration will be sent out in August.</a:t>
            </a:r>
          </a:p>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11</a:t>
            </a:fld>
            <a:endParaRPr lang="en-US"/>
          </a:p>
        </p:txBody>
      </p:sp>
    </p:spTree>
    <p:extLst>
      <p:ext uri="{BB962C8B-B14F-4D97-AF65-F5344CB8AC3E}">
        <p14:creationId xmlns:p14="http://schemas.microsoft.com/office/powerpoint/2010/main" val="3412605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E7A4AA-3958-46A7-94CF-224254874862}" type="slidenum">
              <a:rPr lang="en-US" smtClean="0"/>
              <a:t>13</a:t>
            </a:fld>
            <a:endParaRPr lang="en-US"/>
          </a:p>
        </p:txBody>
      </p:sp>
    </p:spTree>
    <p:extLst>
      <p:ext uri="{BB962C8B-B14F-4D97-AF65-F5344CB8AC3E}">
        <p14:creationId xmlns:p14="http://schemas.microsoft.com/office/powerpoint/2010/main" val="6962272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B456F-EA9E-4048-A76C-D0D4839A02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23D865B-DCA2-4685-97AB-DBCAF13C75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037CD5-08D9-411F-B831-5A4766ACEF0C}"/>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5" name="Footer Placeholder 4">
            <a:extLst>
              <a:ext uri="{FF2B5EF4-FFF2-40B4-BE49-F238E27FC236}">
                <a16:creationId xmlns:a16="http://schemas.microsoft.com/office/drawing/2014/main" id="{6AF7F77A-6BE5-459F-8BB6-D34755F236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540D29-2E8A-4250-B89B-3419D838A89C}"/>
              </a:ext>
            </a:extLst>
          </p:cNvPr>
          <p:cNvSpPr>
            <a:spLocks noGrp="1"/>
          </p:cNvSpPr>
          <p:nvPr>
            <p:ph type="sldNum" sz="quarter" idx="12"/>
          </p:nvPr>
        </p:nvSpPr>
        <p:spPr/>
        <p:txBody>
          <a:bodyPr/>
          <a:lstStyle/>
          <a:p>
            <a:fld id="{7FD1F73E-0BBA-472D-89D7-AA97411977D3}" type="slidenum">
              <a:rPr lang="en-US" smtClean="0"/>
              <a:t>‹#›</a:t>
            </a:fld>
            <a:endParaRPr lang="en-US"/>
          </a:p>
        </p:txBody>
      </p:sp>
      <p:pic>
        <p:nvPicPr>
          <p:cNvPr id="7" name="Picture 6">
            <a:extLst>
              <a:ext uri="{FF2B5EF4-FFF2-40B4-BE49-F238E27FC236}">
                <a16:creationId xmlns:a16="http://schemas.microsoft.com/office/drawing/2014/main" id="{E03CC06A-81DB-4D70-8C0F-468B97473E0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5" y="666"/>
            <a:ext cx="12189629" cy="6856666"/>
          </a:xfrm>
          <a:prstGeom prst="rect">
            <a:avLst/>
          </a:prstGeom>
        </p:spPr>
      </p:pic>
    </p:spTree>
    <p:extLst>
      <p:ext uri="{BB962C8B-B14F-4D97-AF65-F5344CB8AC3E}">
        <p14:creationId xmlns:p14="http://schemas.microsoft.com/office/powerpoint/2010/main" val="4008183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210E6-DC1A-4B63-8A12-07B60D3F178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553FF3-3F0D-4E5A-A649-904B9C017A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537840-9935-4EC8-9211-200CA0453C33}"/>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5" name="Footer Placeholder 4">
            <a:extLst>
              <a:ext uri="{FF2B5EF4-FFF2-40B4-BE49-F238E27FC236}">
                <a16:creationId xmlns:a16="http://schemas.microsoft.com/office/drawing/2014/main" id="{1501503F-43B1-4B2A-B616-401E2DD246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28A898-99B4-4118-B588-2DAD305D6ADE}"/>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262857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1DBEA5-0E34-449E-867D-E0DBCEBE1A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EBEBC95-8FAD-4CAD-8FAE-A0F28446E92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0861E9-BC57-42D5-BC53-AC9384F425A6}"/>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5" name="Footer Placeholder 4">
            <a:extLst>
              <a:ext uri="{FF2B5EF4-FFF2-40B4-BE49-F238E27FC236}">
                <a16:creationId xmlns:a16="http://schemas.microsoft.com/office/drawing/2014/main" id="{792CA577-C57B-4BE7-A5AE-92D26AA8F3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24430-B7A8-4FDF-B32B-02CB1A776E38}"/>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1432952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only sta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3177337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 consultant informati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85CF677-628B-43A7-AA88-9DD0BBB3A01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7999"/>
          </a:xfrm>
          <a:prstGeom prst="rect">
            <a:avLst/>
          </a:prstGeom>
        </p:spPr>
      </p:pic>
      <p:sp>
        <p:nvSpPr>
          <p:cNvPr id="3" name="Date Placeholder 2">
            <a:extLst>
              <a:ext uri="{FF2B5EF4-FFF2-40B4-BE49-F238E27FC236}">
                <a16:creationId xmlns:a16="http://schemas.microsoft.com/office/drawing/2014/main" id="{E5289218-7CB7-4181-8221-C0440523BEC9}"/>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4" name="Footer Placeholder 3">
            <a:extLst>
              <a:ext uri="{FF2B5EF4-FFF2-40B4-BE49-F238E27FC236}">
                <a16:creationId xmlns:a16="http://schemas.microsoft.com/office/drawing/2014/main" id="{C0DB162A-3F38-40BA-82D2-7C72C64118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4B03C34-34B1-4B5B-AEED-AE92CCC42FD7}"/>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9" name="Content Placeholder 8">
            <a:extLst>
              <a:ext uri="{FF2B5EF4-FFF2-40B4-BE49-F238E27FC236}">
                <a16:creationId xmlns:a16="http://schemas.microsoft.com/office/drawing/2014/main" id="{019EEF34-BD1D-4AD5-89F7-C78D3A3B74B9}"/>
              </a:ext>
            </a:extLst>
          </p:cNvPr>
          <p:cNvSpPr>
            <a:spLocks noGrp="1"/>
          </p:cNvSpPr>
          <p:nvPr>
            <p:ph sz="quarter" idx="13"/>
          </p:nvPr>
        </p:nvSpPr>
        <p:spPr>
          <a:xfrm>
            <a:off x="1244889"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3" name="Content Placeholder 8">
            <a:extLst>
              <a:ext uri="{FF2B5EF4-FFF2-40B4-BE49-F238E27FC236}">
                <a16:creationId xmlns:a16="http://schemas.microsoft.com/office/drawing/2014/main" id="{D0AFE5B4-1938-41A0-B0F4-D9FA324FA7EF}"/>
              </a:ext>
            </a:extLst>
          </p:cNvPr>
          <p:cNvSpPr>
            <a:spLocks noGrp="1"/>
          </p:cNvSpPr>
          <p:nvPr>
            <p:ph sz="quarter" idx="14"/>
          </p:nvPr>
        </p:nvSpPr>
        <p:spPr>
          <a:xfrm>
            <a:off x="6338743" y="3168073"/>
            <a:ext cx="4592495" cy="2354046"/>
          </a:xfrm>
        </p:spPr>
        <p:txBody>
          <a:bodyPr anchor="ctr">
            <a:normAutofit/>
          </a:bodyPr>
          <a:lstStyle>
            <a:lvl1pPr marL="0" indent="0">
              <a:buNone/>
              <a:defRPr sz="2000" b="0"/>
            </a:lvl1pPr>
            <a:lvl2pPr marL="457200" indent="0">
              <a:buNone/>
              <a:defRPr sz="2000"/>
            </a:lvl2pPr>
            <a:lvl3pPr marL="914400" indent="0">
              <a:buNone/>
              <a:defRPr/>
            </a:lvl3pPr>
            <a:lvl4pPr marL="1371600" indent="0">
              <a:buNone/>
              <a:defRPr/>
            </a:lvl4pPr>
            <a:lvl5pPr marL="1828800" indent="0">
              <a:buNone/>
              <a:defRPr/>
            </a:lvl5pPr>
          </a:lstStyle>
          <a:p>
            <a:pPr lvl="0"/>
            <a:r>
              <a:rPr lang="en-US" dirty="0"/>
              <a:t>Edit Master text styles</a:t>
            </a:r>
          </a:p>
          <a:p>
            <a:pPr lvl="0"/>
            <a:endParaRPr lang="en-US" dirty="0"/>
          </a:p>
          <a:p>
            <a:pPr lvl="1"/>
            <a:endParaRPr lang="en-US" dirty="0"/>
          </a:p>
        </p:txBody>
      </p:sp>
      <p:sp>
        <p:nvSpPr>
          <p:cNvPr id="14" name="TextBox 13" descr="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
            <a:extLst>
              <a:ext uri="{FF2B5EF4-FFF2-40B4-BE49-F238E27FC236}">
                <a16:creationId xmlns:a16="http://schemas.microsoft.com/office/drawing/2014/main" id="{1A8F5A1F-1699-4EF1-82AF-7354D891452F}"/>
              </a:ext>
            </a:extLst>
          </p:cNvPr>
          <p:cNvSpPr txBox="1"/>
          <p:nvPr userDrawn="1"/>
        </p:nvSpPr>
        <p:spPr>
          <a:xfrm>
            <a:off x="1244889" y="5661891"/>
            <a:ext cx="9686349" cy="507831"/>
          </a:xfrm>
          <a:prstGeom prst="rect">
            <a:avLst/>
          </a:prstGeom>
          <a:noFill/>
        </p:spPr>
        <p:txBody>
          <a:bodyPr wrap="square" rtlCol="0">
            <a:spAutoFit/>
          </a:bodyPr>
          <a:lstStyle/>
          <a:p>
            <a:r>
              <a:rPr lang="en-US" sz="900" dirty="0"/>
              <a:t>The Kansas State Department of Education does not discriminate on the basis of race, color, national origin, sex, disability or age in its programs and activities and provides equal access to the Boy Scouts and other designated youth groups. The following person has been designated to handle inquiries regarding the nondiscrimination policies:  KSDE General Counsel, Office of General Counsel, KSDE, Landon State Office Building, 900 S.W. Jackson, Suite 102, Topeka, KS 66612, (785) 296-3201.</a:t>
            </a:r>
          </a:p>
        </p:txBody>
      </p:sp>
    </p:spTree>
    <p:extLst>
      <p:ext uri="{BB962C8B-B14F-4D97-AF65-F5344CB8AC3E}">
        <p14:creationId xmlns:p14="http://schemas.microsoft.com/office/powerpoint/2010/main" val="416758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5" y="666"/>
            <a:ext cx="12189629" cy="6856666"/>
          </a:xfrm>
          <a:prstGeom prst="rect">
            <a:avLst/>
          </a:prstGeom>
        </p:spPr>
      </p:pic>
      <p:sp>
        <p:nvSpPr>
          <p:cNvPr id="3" name="Subtitle 2"/>
          <p:cNvSpPr>
            <a:spLocks noGrp="1"/>
          </p:cNvSpPr>
          <p:nvPr>
            <p:ph type="subTitle" idx="1"/>
          </p:nvPr>
        </p:nvSpPr>
        <p:spPr>
          <a:xfrm>
            <a:off x="1524000" y="4326467"/>
            <a:ext cx="7480151" cy="1037658"/>
          </a:xfrm>
          <a:prstGeom prst="rect">
            <a:avLst/>
          </a:prstGeo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8" name="Title 7">
            <a:extLst>
              <a:ext uri="{FF2B5EF4-FFF2-40B4-BE49-F238E27FC236}">
                <a16:creationId xmlns:a16="http://schemas.microsoft.com/office/drawing/2014/main" id="{D549B9DA-B246-4EEB-B88F-6E64659851AD}"/>
              </a:ext>
            </a:extLst>
          </p:cNvPr>
          <p:cNvSpPr>
            <a:spLocks noGrp="1"/>
          </p:cNvSpPr>
          <p:nvPr>
            <p:ph type="title"/>
          </p:nvPr>
        </p:nvSpPr>
        <p:spPr>
          <a:xfrm>
            <a:off x="1524000" y="1597891"/>
            <a:ext cx="7480151" cy="2728576"/>
          </a:xfrm>
        </p:spPr>
        <p:txBody>
          <a:bodyPr/>
          <a:lstStyle>
            <a:lvl1pPr>
              <a:defRPr>
                <a:solidFill>
                  <a:schemeClr val="tx1"/>
                </a:solidFill>
              </a:defRPr>
            </a:lvl1pPr>
          </a:lstStyle>
          <a:p>
            <a:r>
              <a:rPr lang="en-US" dirty="0"/>
              <a:t>Click to edit Master title style</a:t>
            </a:r>
          </a:p>
        </p:txBody>
      </p:sp>
      <p:sp>
        <p:nvSpPr>
          <p:cNvPr id="9" name="Date Placeholder 8">
            <a:extLst>
              <a:ext uri="{FF2B5EF4-FFF2-40B4-BE49-F238E27FC236}">
                <a16:creationId xmlns:a16="http://schemas.microsoft.com/office/drawing/2014/main" id="{0B8430E5-56DC-4D4E-8E0C-064A4EBB9CEF}"/>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10" name="Footer Placeholder 9">
            <a:extLst>
              <a:ext uri="{FF2B5EF4-FFF2-40B4-BE49-F238E27FC236}">
                <a16:creationId xmlns:a16="http://schemas.microsoft.com/office/drawing/2014/main" id="{4D4CF198-164A-403B-80C4-44E0196DF56C}"/>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393C20EE-24EE-4FCE-8C00-CBB4F6AEFA3E}"/>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16601882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44073"/>
            <a:ext cx="10515600" cy="4532890"/>
          </a:xfrm>
          <a:prstGeom prst="rect">
            <a:avLst/>
          </a:prstGeom>
        </p:spPr>
        <p:txBody>
          <a:bodyPr ancho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A706AEE-E4B8-4315-A38A-5DBF50C52D73}" type="datetimeFigureOut">
              <a:rPr lang="en-US" smtClean="0"/>
              <a:t>3/11/2021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1F73E-0BBA-472D-89D7-AA97411977D3}" type="slidenum">
              <a:rPr lang="en-US" smtClean="0"/>
              <a:t>‹#›</a:t>
            </a:fld>
            <a:endParaRPr lang="en-US"/>
          </a:p>
        </p:txBody>
      </p:sp>
      <p:sp>
        <p:nvSpPr>
          <p:cNvPr id="7" name="Title 6">
            <a:extLst>
              <a:ext uri="{FF2B5EF4-FFF2-40B4-BE49-F238E27FC236}">
                <a16:creationId xmlns:a16="http://schemas.microsoft.com/office/drawing/2014/main" id="{F4E87B5A-4C30-4ABE-B2BE-71FBF9F2A8BD}"/>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29787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7F37E57-90EB-4392-A853-E6C177DBF2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3" name="Date Placeholder 2">
            <a:extLst>
              <a:ext uri="{FF2B5EF4-FFF2-40B4-BE49-F238E27FC236}">
                <a16:creationId xmlns:a16="http://schemas.microsoft.com/office/drawing/2014/main" id="{EB0C64CA-01BD-460D-89C9-0C2043D580EB}"/>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4" name="Footer Placeholder 3">
            <a:extLst>
              <a:ext uri="{FF2B5EF4-FFF2-40B4-BE49-F238E27FC236}">
                <a16:creationId xmlns:a16="http://schemas.microsoft.com/office/drawing/2014/main" id="{1583761E-B5D3-45B1-B910-9807F7E125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D9092A-2CD1-40F9-B4AA-7D5FC15F2ADE}"/>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E1829E2D-5DC0-4E9F-B678-9019679156F8}"/>
              </a:ext>
            </a:extLst>
          </p:cNvPr>
          <p:cNvSpPr>
            <a:spLocks noGrp="1"/>
          </p:cNvSpPr>
          <p:nvPr>
            <p:ph type="title"/>
          </p:nvPr>
        </p:nvSpPr>
        <p:spPr>
          <a:xfrm>
            <a:off x="838200" y="4290581"/>
            <a:ext cx="11353800" cy="891019"/>
          </a:xfrm>
          <a:prstGeom prst="rect">
            <a:avLst/>
          </a:prstGeom>
        </p:spPr>
        <p:txBody>
          <a:bodyPr anchor="t"/>
          <a:lstStyle/>
          <a:p>
            <a:r>
              <a:rPr lang="en-US"/>
              <a:t>Click to edit Master title style</a:t>
            </a:r>
          </a:p>
        </p:txBody>
      </p:sp>
      <p:sp>
        <p:nvSpPr>
          <p:cNvPr id="9" name="Text Placeholder 2">
            <a:extLst>
              <a:ext uri="{FF2B5EF4-FFF2-40B4-BE49-F238E27FC236}">
                <a16:creationId xmlns:a16="http://schemas.microsoft.com/office/drawing/2014/main" id="{4389D740-357F-4BFD-B6E8-D6C74B9D819B}"/>
              </a:ext>
            </a:extLst>
          </p:cNvPr>
          <p:cNvSpPr>
            <a:spLocks noGrp="1"/>
          </p:cNvSpPr>
          <p:nvPr>
            <p:ph type="body" idx="1"/>
          </p:nvPr>
        </p:nvSpPr>
        <p:spPr>
          <a:xfrm>
            <a:off x="3581400" y="5331272"/>
            <a:ext cx="8610600" cy="688099"/>
          </a:xfrm>
          <a:prstGeom prst="rect">
            <a:avLst/>
          </a:prstGeom>
        </p:spPr>
        <p:txBody>
          <a:bodyPr>
            <a:norm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40274860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706AEE-E4B8-4315-A38A-5DBF50C52D73}" type="datetimeFigureOut">
              <a:rPr lang="en-US" smtClean="0"/>
              <a:t>3/11/2021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1F73E-0BBA-472D-89D7-AA97411977D3}" type="slidenum">
              <a:rPr lang="en-US" smtClean="0"/>
              <a:t>‹#›</a:t>
            </a:fld>
            <a:endParaRPr lang="en-US"/>
          </a:p>
        </p:txBody>
      </p:sp>
      <p:sp>
        <p:nvSpPr>
          <p:cNvPr id="8" name="Title 7">
            <a:extLst>
              <a:ext uri="{FF2B5EF4-FFF2-40B4-BE49-F238E27FC236}">
                <a16:creationId xmlns:a16="http://schemas.microsoft.com/office/drawing/2014/main" id="{CD0CFDC3-B650-4CCE-8A51-79C6018F060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153338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Quo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13" name="Content Placeholder 12">
            <a:extLst>
              <a:ext uri="{FF2B5EF4-FFF2-40B4-BE49-F238E27FC236}">
                <a16:creationId xmlns:a16="http://schemas.microsoft.com/office/drawing/2014/main" id="{8527C91C-D68F-46DB-9618-F4AE37D5AFEF}"/>
              </a:ext>
            </a:extLst>
          </p:cNvPr>
          <p:cNvSpPr>
            <a:spLocks noGrp="1"/>
          </p:cNvSpPr>
          <p:nvPr>
            <p:ph sz="quarter" idx="13"/>
          </p:nvPr>
        </p:nvSpPr>
        <p:spPr>
          <a:xfrm>
            <a:off x="838200" y="1458913"/>
            <a:ext cx="10393363" cy="2817523"/>
          </a:xfrm>
        </p:spPr>
        <p:txBody>
          <a:bodyPr lIns="1645920" tIns="914400" rIns="1645920" bIns="914400" anchor="t" anchorCtr="0">
            <a:normAutofit/>
          </a:bodyPr>
          <a:lstStyle>
            <a:lvl1pPr marL="0" indent="0">
              <a:buNone/>
              <a:defRPr sz="3600" i="1"/>
            </a:lvl1pPr>
            <a:lvl2pPr marL="457200" indent="0">
              <a:buNone/>
              <a:defRPr/>
            </a:lvl2pPr>
            <a:lvl3pPr marL="914400" indent="0">
              <a:buNone/>
              <a:defRPr/>
            </a:lvl3pPr>
            <a:lvl4pPr marL="1371600" indent="0">
              <a:buNone/>
              <a:defRPr/>
            </a:lvl4pPr>
            <a:lvl5pPr marL="1828800" indent="0">
              <a:buNone/>
              <a:defRPr/>
            </a:lvl5pPr>
          </a:lstStyle>
          <a:p>
            <a:pPr lvl="0"/>
            <a:r>
              <a:rPr lang="en-US" dirty="0"/>
              <a:t>Edit Master text styles</a:t>
            </a:r>
          </a:p>
        </p:txBody>
      </p:sp>
      <p:sp>
        <p:nvSpPr>
          <p:cNvPr id="16" name="Text Placeholder 15">
            <a:extLst>
              <a:ext uri="{FF2B5EF4-FFF2-40B4-BE49-F238E27FC236}">
                <a16:creationId xmlns:a16="http://schemas.microsoft.com/office/drawing/2014/main" id="{40D0A9EE-76F6-42DC-BF8D-A7F378AFACB4}"/>
              </a:ext>
            </a:extLst>
          </p:cNvPr>
          <p:cNvSpPr>
            <a:spLocks noGrp="1"/>
          </p:cNvSpPr>
          <p:nvPr>
            <p:ph type="body" sz="quarter" idx="14"/>
          </p:nvPr>
        </p:nvSpPr>
        <p:spPr>
          <a:xfrm>
            <a:off x="828675" y="4284663"/>
            <a:ext cx="10402888" cy="850900"/>
          </a:xfrm>
        </p:spPr>
        <p:txBody>
          <a:bodyPr anchor="b" anchorCtr="0">
            <a:normAutofit/>
          </a:bodyPr>
          <a:lstStyle>
            <a:lvl1pPr marL="0" indent="0" algn="r">
              <a:buNone/>
              <a:defRPr sz="1800"/>
            </a:lvl1pPr>
            <a:lvl2pPr marL="457200" indent="0" algn="r">
              <a:buNone/>
              <a:defRPr/>
            </a:lvl2pPr>
            <a:lvl3pPr marL="914400" indent="0" algn="r">
              <a:buNone/>
              <a:defRPr/>
            </a:lvl3pPr>
            <a:lvl4pPr marL="1371600" indent="0" algn="r">
              <a:buNone/>
              <a:defRPr/>
            </a:lvl4pPr>
            <a:lvl5pPr marL="1828800" indent="0" algn="r">
              <a:buNone/>
              <a:defRPr/>
            </a:lvl5pPr>
          </a:lstStyle>
          <a:p>
            <a:pPr lvl="0"/>
            <a:endParaRPr lang="en-US" dirty="0"/>
          </a:p>
        </p:txBody>
      </p:sp>
    </p:spTree>
    <p:extLst>
      <p:ext uri="{BB962C8B-B14F-4D97-AF65-F5344CB8AC3E}">
        <p14:creationId xmlns:p14="http://schemas.microsoft.com/office/powerpoint/2010/main" val="3369006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only logo">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520A275-CDAF-4332-977F-98FD1C240F7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7" y="1714"/>
            <a:ext cx="12185906" cy="6854571"/>
          </a:xfrm>
          <a:prstGeom prst="rect">
            <a:avLst/>
          </a:prstGeom>
        </p:spPr>
      </p:pic>
      <p:sp>
        <p:nvSpPr>
          <p:cNvPr id="9" name="Date Placeholder 8">
            <a:extLst>
              <a:ext uri="{FF2B5EF4-FFF2-40B4-BE49-F238E27FC236}">
                <a16:creationId xmlns:a16="http://schemas.microsoft.com/office/drawing/2014/main" id="{08FD5089-5B03-4359-ADCD-5DE5647F6457}"/>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10" name="Footer Placeholder 9">
            <a:extLst>
              <a:ext uri="{FF2B5EF4-FFF2-40B4-BE49-F238E27FC236}">
                <a16:creationId xmlns:a16="http://schemas.microsoft.com/office/drawing/2014/main" id="{5D117427-AF77-45D9-8A97-E955BF543D4E}"/>
              </a:ext>
            </a:extLst>
          </p:cNvPr>
          <p:cNvSpPr>
            <a:spLocks noGrp="1"/>
          </p:cNvSpPr>
          <p:nvPr>
            <p:ph type="ftr" sz="quarter" idx="11"/>
          </p:nvPr>
        </p:nvSpPr>
        <p:spPr/>
        <p:txBody>
          <a:bodyPr/>
          <a:lstStyle/>
          <a:p>
            <a:endParaRPr lang="en-US"/>
          </a:p>
        </p:txBody>
      </p:sp>
      <p:sp>
        <p:nvSpPr>
          <p:cNvPr id="11" name="Slide Number Placeholder 10">
            <a:extLst>
              <a:ext uri="{FF2B5EF4-FFF2-40B4-BE49-F238E27FC236}">
                <a16:creationId xmlns:a16="http://schemas.microsoft.com/office/drawing/2014/main" id="{C98F76AE-15EC-4227-952F-9AF33AA56BF2}"/>
              </a:ext>
            </a:extLst>
          </p:cNvPr>
          <p:cNvSpPr>
            <a:spLocks noGrp="1"/>
          </p:cNvSpPr>
          <p:nvPr>
            <p:ph type="sldNum" sz="quarter" idx="12"/>
          </p:nvPr>
        </p:nvSpPr>
        <p:spPr/>
        <p:txBody>
          <a:bodyPr/>
          <a:lstStyle/>
          <a:p>
            <a:fld id="{7FD1F73E-0BBA-472D-89D7-AA97411977D3}" type="slidenum">
              <a:rPr lang="en-US" smtClean="0"/>
              <a:t>‹#›</a:t>
            </a:fld>
            <a:endParaRPr lang="en-US"/>
          </a:p>
        </p:txBody>
      </p:sp>
      <p:sp>
        <p:nvSpPr>
          <p:cNvPr id="2" name="Title 1">
            <a:extLst>
              <a:ext uri="{FF2B5EF4-FFF2-40B4-BE49-F238E27FC236}">
                <a16:creationId xmlns:a16="http://schemas.microsoft.com/office/drawing/2014/main" id="{F24B4279-F9B4-4F4D-8122-8EAE90CBA59C}"/>
              </a:ext>
            </a:extLst>
          </p:cNvPr>
          <p:cNvSpPr>
            <a:spLocks noGrp="1"/>
          </p:cNvSpPr>
          <p:nvPr>
            <p:ph type="title"/>
          </p:nvPr>
        </p:nvSpPr>
        <p:spPr>
          <a:xfrm>
            <a:off x="838200" y="2766219"/>
            <a:ext cx="10515600" cy="1325563"/>
          </a:xfrm>
        </p:spPr>
        <p:txBody>
          <a:bodyPr/>
          <a:lstStyle>
            <a:lvl1pPr>
              <a:defRPr>
                <a:solidFill>
                  <a:schemeClr val="tx1"/>
                </a:solidFill>
              </a:defRPr>
            </a:lvl1pPr>
          </a:lstStyle>
          <a:p>
            <a:r>
              <a:rPr lang="en-US"/>
              <a:t>Click to edit Master title style</a:t>
            </a:r>
          </a:p>
        </p:txBody>
      </p:sp>
    </p:spTree>
    <p:extLst>
      <p:ext uri="{BB962C8B-B14F-4D97-AF65-F5344CB8AC3E}">
        <p14:creationId xmlns:p14="http://schemas.microsoft.com/office/powerpoint/2010/main" val="3066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D31C8-9F0B-4479-BF6D-7231AA08AA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A2F08E-BB12-478C-A76E-FB3E77F81FA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7647D4-DF59-4D4A-B412-2888EE824305}"/>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5" name="Footer Placeholder 4">
            <a:extLst>
              <a:ext uri="{FF2B5EF4-FFF2-40B4-BE49-F238E27FC236}">
                <a16:creationId xmlns:a16="http://schemas.microsoft.com/office/drawing/2014/main" id="{611805FC-B0A6-4CB3-8D0D-AF481D7C21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A7D0F7-BFC3-4742-810B-8E3F8B98FEDB}"/>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9121886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photo">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5" y="2571"/>
            <a:ext cx="12188950" cy="6852858"/>
          </a:xfrm>
          <a:prstGeom prst="rect">
            <a:avLst/>
          </a:prstGeom>
        </p:spPr>
      </p:pic>
      <p:sp>
        <p:nvSpPr>
          <p:cNvPr id="2" name="Date Placeholder 1"/>
          <p:cNvSpPr>
            <a:spLocks noGrp="1"/>
          </p:cNvSpPr>
          <p:nvPr>
            <p:ph type="dt" sz="half" idx="10"/>
          </p:nvPr>
        </p:nvSpPr>
        <p:spPr/>
        <p:txBody>
          <a:bodyPr/>
          <a:lstStyle/>
          <a:p>
            <a:fld id="{4A706AEE-E4B8-4315-A38A-5DBF50C52D73}" type="datetimeFigureOut">
              <a:rPr lang="en-US" smtClean="0"/>
              <a:t>3/11/2021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
        <p:nvSpPr>
          <p:cNvPr id="10" name="Picture Placeholder 9">
            <a:extLst>
              <a:ext uri="{FF2B5EF4-FFF2-40B4-BE49-F238E27FC236}">
                <a16:creationId xmlns:a16="http://schemas.microsoft.com/office/drawing/2014/main" id="{1D4316CC-A48F-4BBE-B42A-217912B9343F}"/>
              </a:ext>
            </a:extLst>
          </p:cNvPr>
          <p:cNvSpPr>
            <a:spLocks noGrp="1" noChangeAspect="1"/>
          </p:cNvSpPr>
          <p:nvPr>
            <p:ph type="pic" sz="quarter" idx="13"/>
          </p:nvPr>
        </p:nvSpPr>
        <p:spPr>
          <a:xfrm>
            <a:off x="0" y="0"/>
            <a:ext cx="12188952" cy="5116945"/>
          </a:xfrm>
        </p:spPr>
        <p:txBody>
          <a:bodyPr anchor="ctr" anchorCtr="0">
            <a:noAutofit/>
          </a:bodyPr>
          <a:lstStyle>
            <a:lvl1pPr marL="0" indent="0" algn="ctr">
              <a:buNone/>
              <a:defRPr/>
            </a:lvl1pPr>
          </a:lstStyle>
          <a:p>
            <a:endParaRPr lang="en-US" dirty="0"/>
          </a:p>
        </p:txBody>
      </p:sp>
      <p:sp>
        <p:nvSpPr>
          <p:cNvPr id="11" name="Title 10">
            <a:extLst>
              <a:ext uri="{FF2B5EF4-FFF2-40B4-BE49-F238E27FC236}">
                <a16:creationId xmlns:a16="http://schemas.microsoft.com/office/drawing/2014/main" id="{18FF99EB-A947-4D83-8F9E-CA5EF676B147}"/>
              </a:ext>
            </a:extLst>
          </p:cNvPr>
          <p:cNvSpPr>
            <a:spLocks noGrp="1"/>
          </p:cNvSpPr>
          <p:nvPr>
            <p:ph type="title"/>
          </p:nvPr>
        </p:nvSpPr>
        <p:spPr>
          <a:xfrm>
            <a:off x="838200" y="5218545"/>
            <a:ext cx="10420927" cy="1003851"/>
          </a:xfrm>
        </p:spPr>
        <p:txBody>
          <a:bodyPr anchor="t">
            <a:normAutofit/>
          </a:bodyPr>
          <a:lstStyle>
            <a:lvl1pPr>
              <a:defRPr sz="3200">
                <a:solidFill>
                  <a:schemeClr val="bg1"/>
                </a:solidFill>
              </a:defRPr>
            </a:lvl1pPr>
          </a:lstStyle>
          <a:p>
            <a:r>
              <a:rPr lang="en-US"/>
              <a:t>Click to edit Master title style</a:t>
            </a:r>
          </a:p>
        </p:txBody>
      </p:sp>
    </p:spTree>
    <p:extLst>
      <p:ext uri="{BB962C8B-B14F-4D97-AF65-F5344CB8AC3E}">
        <p14:creationId xmlns:p14="http://schemas.microsoft.com/office/powerpoint/2010/main" val="8211635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7" name="Media Placeholder 6">
            <a:extLst>
              <a:ext uri="{FF2B5EF4-FFF2-40B4-BE49-F238E27FC236}">
                <a16:creationId xmlns:a16="http://schemas.microsoft.com/office/drawing/2014/main" id="{D9F3DECE-3D90-46B8-AA48-F29BB31281AC}"/>
              </a:ext>
            </a:extLst>
          </p:cNvPr>
          <p:cNvSpPr>
            <a:spLocks noGrp="1"/>
          </p:cNvSpPr>
          <p:nvPr>
            <p:ph type="media" sz="quarter" idx="14"/>
          </p:nvPr>
        </p:nvSpPr>
        <p:spPr>
          <a:xfrm>
            <a:off x="1134918" y="803563"/>
            <a:ext cx="9922164" cy="4932218"/>
          </a:xfrm>
        </p:spPr>
        <p:txBody>
          <a:bodyPr anchor="ctr" anchorCtr="0"/>
          <a:lstStyle>
            <a:lvl1pPr marL="0" indent="0" algn="ctr">
              <a:buNone/>
              <a:defRPr>
                <a:noFill/>
              </a:defRPr>
            </a:lvl1pPr>
          </a:lstStyle>
          <a:p>
            <a:endParaRPr lang="en-US"/>
          </a:p>
        </p:txBody>
      </p:sp>
      <p:sp>
        <p:nvSpPr>
          <p:cNvPr id="2" name="Date Placeholder 1"/>
          <p:cNvSpPr>
            <a:spLocks noGrp="1"/>
          </p:cNvSpPr>
          <p:nvPr>
            <p:ph type="dt" sz="half" idx="10"/>
          </p:nvPr>
        </p:nvSpPr>
        <p:spPr/>
        <p:txBody>
          <a:bodyPr/>
          <a:lstStyle/>
          <a:p>
            <a:fld id="{4A706AEE-E4B8-4315-A38A-5DBF50C52D73}" type="datetimeFigureOut">
              <a:rPr lang="en-US" smtClean="0"/>
              <a:t>3/11/2021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41474035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4_Custom Layout">
    <p:bg>
      <p:bgPr>
        <a:solidFill>
          <a:schemeClr val="tx1"/>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1016000" y="1193800"/>
            <a:ext cx="5994400" cy="4267200"/>
          </a:xfrm>
          <a:prstGeom prst="rect">
            <a:avLst/>
          </a:prstGeom>
          <a:noFill/>
        </p:spPr>
        <p:txBody>
          <a:bodyPr anchor="ctr"/>
          <a:lstStyle>
            <a:lvl1pPr marL="0" indent="0" algn="ctr">
              <a:buNone/>
              <a:defRPr i="1">
                <a:solidFill>
                  <a:schemeClr val="bg1"/>
                </a:solidFill>
              </a:defRPr>
            </a:lvl1pPr>
            <a:lvl2pPr marL="609585" indent="0" algn="r">
              <a:buNone/>
              <a:defRPr i="1">
                <a:solidFill>
                  <a:schemeClr val="bg1"/>
                </a:solidFill>
              </a:defRPr>
            </a:lvl2pPr>
            <a:lvl3pPr marL="1219170" indent="0" algn="ctr">
              <a:buNone/>
              <a:defRPr i="1">
                <a:solidFill>
                  <a:schemeClr val="bg1"/>
                </a:solidFill>
              </a:defRPr>
            </a:lvl3pPr>
            <a:lvl4pPr marL="1828754" indent="0" algn="ctr">
              <a:buNone/>
              <a:defRPr i="1">
                <a:solidFill>
                  <a:schemeClr val="bg1"/>
                </a:solidFill>
              </a:defRPr>
            </a:lvl4pPr>
            <a:lvl5pPr marL="2438339" indent="0" algn="ctr">
              <a:buNone/>
              <a:defRPr i="1">
                <a:solidFill>
                  <a:schemeClr val="bg1"/>
                </a:solidFill>
              </a:defRPr>
            </a:lvl5pPr>
          </a:lstStyle>
          <a:p>
            <a:pPr lvl="0"/>
            <a:r>
              <a:rPr lang="en-US" dirty="0"/>
              <a:t>“Click to edit Master text styles”</a:t>
            </a:r>
          </a:p>
          <a:p>
            <a:pPr lvl="1"/>
            <a:r>
              <a:rPr lang="en-US" dirty="0"/>
              <a:t>-- author</a:t>
            </a:r>
          </a:p>
        </p:txBody>
      </p:sp>
      <p:sp>
        <p:nvSpPr>
          <p:cNvPr id="15" name="TextBox 14"/>
          <p:cNvSpPr txBox="1"/>
          <p:nvPr userDrawn="1"/>
        </p:nvSpPr>
        <p:spPr>
          <a:xfrm>
            <a:off x="280485" y="6545902"/>
            <a:ext cx="3748142" cy="235898"/>
          </a:xfrm>
          <a:prstGeom prst="rect">
            <a:avLst/>
          </a:prstGeom>
          <a:noFill/>
        </p:spPr>
        <p:txBody>
          <a:bodyPr wrap="none" rtlCol="0" anchor="b">
            <a:spAutoFit/>
          </a:bodyPr>
          <a:lstStyle/>
          <a:p>
            <a:r>
              <a:rPr lang="en-US" sz="933" dirty="0">
                <a:solidFill>
                  <a:srgbClr val="FFFFFF">
                    <a:lumMod val="65000"/>
                  </a:srgbClr>
                </a:solidFill>
                <a:latin typeface="Arial"/>
              </a:rPr>
              <a:t>KANSAS STATE DEPARTMENT OF EDUCATION </a:t>
            </a:r>
            <a:r>
              <a:rPr lang="en-US" sz="933" i="1" dirty="0">
                <a:solidFill>
                  <a:srgbClr val="FFFFFF">
                    <a:lumMod val="65000"/>
                  </a:srgbClr>
                </a:solidFill>
                <a:latin typeface="Arial"/>
              </a:rPr>
              <a:t>| www.ksde.org</a:t>
            </a: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44217" y="6427621"/>
            <a:ext cx="1421603" cy="243840"/>
          </a:xfrm>
          <a:prstGeom prst="rect">
            <a:avLst/>
          </a:prstGeom>
        </p:spPr>
      </p:pic>
    </p:spTree>
    <p:extLst>
      <p:ext uri="{BB962C8B-B14F-4D97-AF65-F5344CB8AC3E}">
        <p14:creationId xmlns:p14="http://schemas.microsoft.com/office/powerpoint/2010/main" val="3968538187"/>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xmlns:p14="http://schemas.microsoft.com/office/powerpoint/2010/mai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2_Custom Layout">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8A546505-0C1E-7747-ABE4-80DCD963CF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87489" y="906465"/>
            <a:ext cx="10528300" cy="595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F3840904-1669-AC4E-B8B4-B05EF7304BD0}"/>
              </a:ext>
            </a:extLst>
          </p:cNvPr>
          <p:cNvSpPr txBox="1">
            <a:spLocks noChangeArrowheads="1"/>
          </p:cNvSpPr>
          <p:nvPr userDrawn="1"/>
        </p:nvSpPr>
        <p:spPr bwMode="auto">
          <a:xfrm>
            <a:off x="3417888" y="6486526"/>
            <a:ext cx="649763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en-US" altLang="en-US" sz="1600">
                <a:solidFill>
                  <a:srgbClr val="11284B"/>
                </a:solidFill>
                <a:latin typeface="Arial Black" panose="020B0A04020102020204" pitchFamily="34" charset="0"/>
              </a:rPr>
              <a:t>Kansas leads the world in the success of each student.</a:t>
            </a:r>
          </a:p>
        </p:txBody>
      </p:sp>
    </p:spTree>
    <p:extLst>
      <p:ext uri="{BB962C8B-B14F-4D97-AF65-F5344CB8AC3E}">
        <p14:creationId xmlns:p14="http://schemas.microsoft.com/office/powerpoint/2010/main" val="16369057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2_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016000" y="5664202"/>
            <a:ext cx="8412480" cy="510081"/>
          </a:xfrm>
          <a:prstGeom prst="rect">
            <a:avLst/>
          </a:prstGeom>
          <a:noFill/>
        </p:spPr>
        <p:txBody>
          <a:bodyPr anchor="ctr" anchorCtr="0"/>
          <a:lstStyle>
            <a:lvl1pPr marL="0" indent="0">
              <a:buNone/>
              <a:defRPr sz="2133" spc="0">
                <a:solidFill>
                  <a:schemeClr val="tx2"/>
                </a:solidFill>
                <a:latin typeface="+mn-lt"/>
                <a:cs typeface="Arial" panose="020B0604020202020204" pitchFamily="34" charset="0"/>
              </a:defRPr>
            </a:lvl1pPr>
            <a:lvl2pPr marL="609570" indent="0">
              <a:buNone/>
              <a:defRPr sz="1600"/>
            </a:lvl2pPr>
            <a:lvl3pPr marL="1219140" indent="0">
              <a:buNone/>
              <a:defRPr sz="1333"/>
            </a:lvl3pPr>
            <a:lvl4pPr marL="1828709" indent="0">
              <a:buNone/>
              <a:defRPr sz="1200"/>
            </a:lvl4pPr>
            <a:lvl5pPr marL="2438278" indent="0">
              <a:buNone/>
              <a:defRPr sz="1200"/>
            </a:lvl5pPr>
            <a:lvl6pPr marL="3047848" indent="0">
              <a:buNone/>
              <a:defRPr sz="1200"/>
            </a:lvl6pPr>
            <a:lvl7pPr marL="3657418" indent="0">
              <a:buNone/>
              <a:defRPr sz="1200"/>
            </a:lvl7pPr>
            <a:lvl8pPr marL="4266987" indent="0">
              <a:buNone/>
              <a:defRPr sz="1200"/>
            </a:lvl8pPr>
            <a:lvl9pPr marL="4876557" indent="0">
              <a:buNone/>
              <a:defRPr sz="1200"/>
            </a:lvl9pPr>
          </a:lstStyle>
          <a:p>
            <a:pPr lvl="0"/>
            <a:r>
              <a:rPr lang="en-US" dirty="0"/>
              <a:t>Click to edit Master text styles</a:t>
            </a:r>
          </a:p>
        </p:txBody>
      </p:sp>
      <p:sp>
        <p:nvSpPr>
          <p:cNvPr id="5" name="Date Placeholder 4"/>
          <p:cNvSpPr>
            <a:spLocks noGrp="1"/>
          </p:cNvSpPr>
          <p:nvPr>
            <p:ph type="dt" sz="half" idx="10"/>
          </p:nvPr>
        </p:nvSpPr>
        <p:spPr/>
        <p:txBody>
          <a:bodyPr/>
          <a:lstStyle/>
          <a:p>
            <a:pPr>
              <a:defRPr/>
            </a:pPr>
            <a:fld id="{96F4B587-9FDF-46DF-B460-9026AE4DF246}" type="datetimeFigureOut">
              <a:rPr lang="en-US" smtClean="0">
                <a:solidFill>
                  <a:srgbClr val="15284B">
                    <a:tint val="75000"/>
                  </a:srgbClr>
                </a:solidFill>
              </a:rPr>
              <a:pPr>
                <a:defRPr/>
              </a:pPr>
              <a:t>3/11/2021</a:t>
            </a:fld>
            <a:endParaRPr lang="en-US" dirty="0">
              <a:solidFill>
                <a:srgbClr val="15284B">
                  <a:tint val="75000"/>
                </a:srgbClr>
              </a:solidFill>
            </a:endParaRPr>
          </a:p>
        </p:txBody>
      </p:sp>
      <p:sp>
        <p:nvSpPr>
          <p:cNvPr id="6" name="Footer Placeholder 5"/>
          <p:cNvSpPr>
            <a:spLocks noGrp="1"/>
          </p:cNvSpPr>
          <p:nvPr>
            <p:ph type="ftr" sz="quarter" idx="11"/>
          </p:nvPr>
        </p:nvSpPr>
        <p:spPr/>
        <p:txBody>
          <a:bodyPr/>
          <a:lstStyle/>
          <a:p>
            <a:pPr>
              <a:defRPr/>
            </a:pPr>
            <a:endParaRPr lang="en-US" dirty="0">
              <a:solidFill>
                <a:srgbClr val="15284B">
                  <a:tint val="75000"/>
                </a:srgbClr>
              </a:solidFill>
            </a:endParaRPr>
          </a:p>
        </p:txBody>
      </p:sp>
      <p:sp>
        <p:nvSpPr>
          <p:cNvPr id="7" name="Slide Number Placeholder 6"/>
          <p:cNvSpPr>
            <a:spLocks noGrp="1"/>
          </p:cNvSpPr>
          <p:nvPr>
            <p:ph type="sldNum" sz="quarter" idx="12"/>
          </p:nvPr>
        </p:nvSpPr>
        <p:spPr/>
        <p:txBody>
          <a:bodyPr/>
          <a:lstStyle/>
          <a:p>
            <a:pPr>
              <a:defRPr/>
            </a:pPr>
            <a:fld id="{A00A119E-7584-428E-89E9-092799AD27D7}" type="slidenum">
              <a:rPr lang="en-US" smtClean="0">
                <a:solidFill>
                  <a:srgbClr val="15284B">
                    <a:tint val="75000"/>
                  </a:srgbClr>
                </a:solidFill>
              </a:rPr>
              <a:pPr>
                <a:defRPr/>
              </a:pPr>
              <a:t>‹#›</a:t>
            </a:fld>
            <a:endParaRPr lang="en-US" dirty="0">
              <a:solidFill>
                <a:srgbClr val="15284B">
                  <a:tint val="75000"/>
                </a:srgbClr>
              </a:solidFill>
            </a:endParaRPr>
          </a:p>
        </p:txBody>
      </p:sp>
      <p:sp>
        <p:nvSpPr>
          <p:cNvPr id="12" name="TextBox 11"/>
          <p:cNvSpPr txBox="1"/>
          <p:nvPr userDrawn="1"/>
        </p:nvSpPr>
        <p:spPr>
          <a:xfrm>
            <a:off x="280487" y="6545902"/>
            <a:ext cx="3092513" cy="235898"/>
          </a:xfrm>
          <a:prstGeom prst="rect">
            <a:avLst/>
          </a:prstGeom>
          <a:noFill/>
        </p:spPr>
        <p:txBody>
          <a:bodyPr wrap="none" rtlCol="0" anchor="b">
            <a:spAutoFit/>
          </a:bodyPr>
          <a:lstStyle/>
          <a:p>
            <a:pPr>
              <a:defRPr/>
            </a:pPr>
            <a:r>
              <a:rPr lang="en-US" sz="933" dirty="0">
                <a:solidFill>
                  <a:srgbClr val="15284B"/>
                </a:solidFill>
                <a:latin typeface="Arial Narrow"/>
              </a:rPr>
              <a:t>KANSAS STATE DEPARTMENT OF EDUCATION </a:t>
            </a:r>
            <a:r>
              <a:rPr lang="en-US" sz="933" i="1" dirty="0">
                <a:solidFill>
                  <a:srgbClr val="15284B"/>
                </a:solidFill>
                <a:latin typeface="Arial Narrow"/>
              </a:rPr>
              <a:t>| www.ksde.org</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69290" y="5502277"/>
            <a:ext cx="2060924" cy="1219200"/>
          </a:xfrm>
          <a:prstGeom prst="rect">
            <a:avLst/>
          </a:prstGeom>
        </p:spPr>
      </p:pic>
      <p:sp>
        <p:nvSpPr>
          <p:cNvPr id="16" name="Picture Placeholder 15"/>
          <p:cNvSpPr>
            <a:spLocks noGrp="1" noChangeAspect="1"/>
          </p:cNvSpPr>
          <p:nvPr>
            <p:ph type="pic" sz="quarter" idx="13"/>
          </p:nvPr>
        </p:nvSpPr>
        <p:spPr>
          <a:xfrm>
            <a:off x="0" y="2"/>
            <a:ext cx="12192000" cy="4546588"/>
          </a:xfrm>
          <a:prstGeom prst="rect">
            <a:avLst/>
          </a:prstGeom>
          <a:noFill/>
        </p:spPr>
        <p:txBody>
          <a:bodyPr>
            <a:noAutofit/>
          </a:bodyPr>
          <a:lstStyle>
            <a:lvl1pPr marL="121914" indent="0">
              <a:buNone/>
              <a:defRPr>
                <a:solidFill>
                  <a:schemeClr val="accent2"/>
                </a:solidFill>
              </a:defRPr>
            </a:lvl1pPr>
          </a:lstStyle>
          <a:p>
            <a:endParaRPr lang="en-US" dirty="0"/>
          </a:p>
        </p:txBody>
      </p:sp>
      <p:sp>
        <p:nvSpPr>
          <p:cNvPr id="11" name="Text Placeholder 10"/>
          <p:cNvSpPr>
            <a:spLocks noGrp="1"/>
          </p:cNvSpPr>
          <p:nvPr>
            <p:ph type="body" sz="quarter" idx="14"/>
          </p:nvPr>
        </p:nvSpPr>
        <p:spPr>
          <a:xfrm>
            <a:off x="1016000" y="4800710"/>
            <a:ext cx="10160000" cy="677108"/>
          </a:xfrm>
          <a:noFill/>
        </p:spPr>
        <p:txBody>
          <a:bodyPr lIns="91440" tIns="91440" rIns="91440" bIns="91440" anchor="ctr" anchorCtr="0"/>
          <a:lstStyle>
            <a:lvl2pPr marL="609570" indent="0">
              <a:buNone/>
              <a:defRPr/>
            </a:lvl2pPr>
          </a:lstStyle>
          <a:p>
            <a:pPr lvl="0"/>
            <a:r>
              <a:rPr lang="en-US" dirty="0"/>
              <a:t>Edit Master text styles</a:t>
            </a:r>
          </a:p>
        </p:txBody>
      </p:sp>
    </p:spTree>
    <p:extLst>
      <p:ext uri="{BB962C8B-B14F-4D97-AF65-F5344CB8AC3E}">
        <p14:creationId xmlns:p14="http://schemas.microsoft.com/office/powerpoint/2010/main" val="279193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2A3B6-93EE-4943-AC69-F4974222B4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50BBA87-397A-4171-81C6-70E2CE17C3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4D2B36-623E-4E8E-BEAD-F149FFC2D207}"/>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5" name="Footer Placeholder 4">
            <a:extLst>
              <a:ext uri="{FF2B5EF4-FFF2-40B4-BE49-F238E27FC236}">
                <a16:creationId xmlns:a16="http://schemas.microsoft.com/office/drawing/2014/main" id="{E005BFC1-FA78-4A4F-94C4-E6AE19F69C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698C0B-4BB9-4948-BE35-026D3F2F493E}"/>
              </a:ext>
            </a:extLst>
          </p:cNvPr>
          <p:cNvSpPr>
            <a:spLocks noGrp="1"/>
          </p:cNvSpPr>
          <p:nvPr>
            <p:ph type="sldNum" sz="quarter" idx="12"/>
          </p:nvPr>
        </p:nvSpPr>
        <p:spPr/>
        <p:txBody>
          <a:bodyPr/>
          <a:lstStyle/>
          <a:p>
            <a:fld id="{7FD1F73E-0BBA-472D-89D7-AA97411977D3}" type="slidenum">
              <a:rPr lang="en-US" smtClean="0"/>
              <a:t>‹#›</a:t>
            </a:fld>
            <a:endParaRPr lang="en-US"/>
          </a:p>
        </p:txBody>
      </p:sp>
      <p:pic>
        <p:nvPicPr>
          <p:cNvPr id="7" name="Picture 6">
            <a:extLst>
              <a:ext uri="{FF2B5EF4-FFF2-40B4-BE49-F238E27FC236}">
                <a16:creationId xmlns:a16="http://schemas.microsoft.com/office/drawing/2014/main" id="{3187FBF1-7690-40F2-978A-727BEFE6C8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8" y="668"/>
            <a:ext cx="12189625" cy="6856664"/>
          </a:xfrm>
          <a:prstGeom prst="rect">
            <a:avLst/>
          </a:prstGeom>
        </p:spPr>
      </p:pic>
    </p:spTree>
    <p:extLst>
      <p:ext uri="{BB962C8B-B14F-4D97-AF65-F5344CB8AC3E}">
        <p14:creationId xmlns:p14="http://schemas.microsoft.com/office/powerpoint/2010/main" val="2720753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A1D26-8EE5-4AAE-92DE-024C0F8EA7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A5C220-9D2B-4BEA-95DB-91BF23443E8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065821B-D6B4-4933-8C11-C7635BC6715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A67890-2BE8-4432-8857-F481B45C5405}"/>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6" name="Footer Placeholder 5">
            <a:extLst>
              <a:ext uri="{FF2B5EF4-FFF2-40B4-BE49-F238E27FC236}">
                <a16:creationId xmlns:a16="http://schemas.microsoft.com/office/drawing/2014/main" id="{AE1D0BEF-27A5-4EB8-813C-FC7856069A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69265B-A664-4983-AF38-DFFECA80EAEA}"/>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2935350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A7775-820C-47FA-B5F4-D4502773A9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B9AA33-7EF9-404E-A22B-B7CC7E3BA0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39AF7BD-C665-485E-923D-B0E2418764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77FADC-CD08-45B8-8B3F-A04878ABC3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694993F-47A6-4573-B0EC-CD2EF6D69D8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E01191-B0F5-466F-B386-706DE5200EAF}"/>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8" name="Footer Placeholder 7">
            <a:extLst>
              <a:ext uri="{FF2B5EF4-FFF2-40B4-BE49-F238E27FC236}">
                <a16:creationId xmlns:a16="http://schemas.microsoft.com/office/drawing/2014/main" id="{0674E599-8045-4976-B844-62B891305E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EF662F-4BF9-4062-9026-E1C981EB7D58}"/>
              </a:ext>
            </a:extLst>
          </p:cNvPr>
          <p:cNvSpPr>
            <a:spLocks noGrp="1"/>
          </p:cNvSpPr>
          <p:nvPr>
            <p:ph type="sldNum" sz="quarter" idx="12"/>
          </p:nvPr>
        </p:nvSpPr>
        <p:spPr/>
        <p:txBody>
          <a:bodyPr/>
          <a:lstStyle/>
          <a:p>
            <a:fld id="{7FD1F73E-0BBA-472D-89D7-AA97411977D3}" type="slidenum">
              <a:rPr lang="en-US" smtClean="0"/>
              <a:t>‹#›</a:t>
            </a:fld>
            <a:endParaRPr lang="en-US"/>
          </a:p>
        </p:txBody>
      </p:sp>
      <p:pic>
        <p:nvPicPr>
          <p:cNvPr id="10" name="Picture 9">
            <a:extLst>
              <a:ext uri="{FF2B5EF4-FFF2-40B4-BE49-F238E27FC236}">
                <a16:creationId xmlns:a16="http://schemas.microsoft.com/office/drawing/2014/main" id="{3A995B4E-2915-41BD-84E7-E1FBF4082E9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14"/>
            <a:ext cx="12191999" cy="6854572"/>
          </a:xfrm>
          <a:prstGeom prst="rect">
            <a:avLst/>
          </a:prstGeom>
        </p:spPr>
      </p:pic>
    </p:spTree>
    <p:extLst>
      <p:ext uri="{BB962C8B-B14F-4D97-AF65-F5344CB8AC3E}">
        <p14:creationId xmlns:p14="http://schemas.microsoft.com/office/powerpoint/2010/main" val="783811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17751-916A-4A85-9CCF-8266E992CE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54CB23E-59F6-44A4-9839-827AF30AA0DC}"/>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4" name="Footer Placeholder 3">
            <a:extLst>
              <a:ext uri="{FF2B5EF4-FFF2-40B4-BE49-F238E27FC236}">
                <a16:creationId xmlns:a16="http://schemas.microsoft.com/office/drawing/2014/main" id="{7EA850F9-B65B-470C-94C2-48B6796907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AB30CB-7D6A-4991-B9E7-9B15F9631267}"/>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130746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34FE6E-1213-4502-8A4B-48C53183840C}"/>
              </a:ext>
            </a:extLst>
          </p:cNvPr>
          <p:cNvSpPr>
            <a:spLocks noGrp="1"/>
          </p:cNvSpPr>
          <p:nvPr>
            <p:ph type="dt" sz="half" idx="10"/>
          </p:nvPr>
        </p:nvSpPr>
        <p:spPr/>
        <p:txBody>
          <a:bodyPr/>
          <a:lstStyle/>
          <a:p>
            <a:fld id="{4463D9E2-0C41-4D1A-8E61-00B514B4C60F}" type="datetimeFigureOut">
              <a:rPr lang="en-US" smtClean="0">
                <a:solidFill>
                  <a:prstClr val="black">
                    <a:tint val="75000"/>
                  </a:prstClr>
                </a:solidFill>
              </a:rPr>
              <a:pPr/>
              <a:t>3/11/2021</a:t>
            </a:fld>
            <a:endParaRPr lang="en-US">
              <a:solidFill>
                <a:prstClr val="black">
                  <a:tint val="75000"/>
                </a:prstClr>
              </a:solidFill>
            </a:endParaRPr>
          </a:p>
        </p:txBody>
      </p:sp>
      <p:sp>
        <p:nvSpPr>
          <p:cNvPr id="3" name="Footer Placeholder 2">
            <a:extLst>
              <a:ext uri="{FF2B5EF4-FFF2-40B4-BE49-F238E27FC236}">
                <a16:creationId xmlns:a16="http://schemas.microsoft.com/office/drawing/2014/main" id="{40A2297E-EB04-4469-B4AF-6A6E32E94580}"/>
              </a:ext>
            </a:extLst>
          </p:cNvPr>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a:extLst>
              <a:ext uri="{FF2B5EF4-FFF2-40B4-BE49-F238E27FC236}">
                <a16:creationId xmlns:a16="http://schemas.microsoft.com/office/drawing/2014/main" id="{F1730FE8-065E-41E1-ADBE-AD28F194C723}"/>
              </a:ext>
            </a:extLst>
          </p:cNvPr>
          <p:cNvSpPr>
            <a:spLocks noGrp="1"/>
          </p:cNvSpPr>
          <p:nvPr>
            <p:ph type="sldNum" sz="quarter" idx="12"/>
          </p:nvPr>
        </p:nvSpPr>
        <p:spPr/>
        <p:txBody>
          <a:bodyPr/>
          <a:lstStyle/>
          <a:p>
            <a:fld id="{1D3885E9-FD18-4F19-92CC-E76CA56FB6F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6451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69763-44C5-461F-9277-5D31761FED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0462A5-B374-4F6A-A68A-85E24EFDD8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EACA05-79D3-4389-819E-59655D4B5D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C793FE4-5743-4334-B50A-3980BC5494CF}"/>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6" name="Footer Placeholder 5">
            <a:extLst>
              <a:ext uri="{FF2B5EF4-FFF2-40B4-BE49-F238E27FC236}">
                <a16:creationId xmlns:a16="http://schemas.microsoft.com/office/drawing/2014/main" id="{E50B90DA-916A-4D1B-A5B5-A834CAEAE6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E1AF3B-BBEA-48FD-AE47-ED13043A8019}"/>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46951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BF8BC-3C84-4B4B-B6DB-831394B165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7959F7-8B8E-4711-AA7D-1816E67C7E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8EFB0A-679B-49C7-8007-5FAF79439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02A8DEE-8055-458F-83BA-6E2F6939FB2D}"/>
              </a:ext>
            </a:extLst>
          </p:cNvPr>
          <p:cNvSpPr>
            <a:spLocks noGrp="1"/>
          </p:cNvSpPr>
          <p:nvPr>
            <p:ph type="dt" sz="half" idx="10"/>
          </p:nvPr>
        </p:nvSpPr>
        <p:spPr/>
        <p:txBody>
          <a:bodyPr/>
          <a:lstStyle/>
          <a:p>
            <a:fld id="{4A706AEE-E4B8-4315-A38A-5DBF50C52D73}" type="datetimeFigureOut">
              <a:rPr lang="en-US" smtClean="0"/>
              <a:t>3/11/2021</a:t>
            </a:fld>
            <a:endParaRPr lang="en-US"/>
          </a:p>
        </p:txBody>
      </p:sp>
      <p:sp>
        <p:nvSpPr>
          <p:cNvPr id="6" name="Footer Placeholder 5">
            <a:extLst>
              <a:ext uri="{FF2B5EF4-FFF2-40B4-BE49-F238E27FC236}">
                <a16:creationId xmlns:a16="http://schemas.microsoft.com/office/drawing/2014/main" id="{838E98D5-47F2-4A48-9819-602A17A06A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F32B14-A477-4A7E-B061-9F3D57217096}"/>
              </a:ext>
            </a:extLst>
          </p:cNvPr>
          <p:cNvSpPr>
            <a:spLocks noGrp="1"/>
          </p:cNvSpPr>
          <p:nvPr>
            <p:ph type="sldNum" sz="quarter" idx="12"/>
          </p:nvPr>
        </p:nvSpPr>
        <p:spPr/>
        <p:txBody>
          <a:bodyPr/>
          <a:lstStyle/>
          <a:p>
            <a:fld id="{7FD1F73E-0BBA-472D-89D7-AA97411977D3}" type="slidenum">
              <a:rPr lang="en-US" smtClean="0"/>
              <a:t>‹#›</a:t>
            </a:fld>
            <a:endParaRPr lang="en-US"/>
          </a:p>
        </p:txBody>
      </p:sp>
    </p:spTree>
    <p:extLst>
      <p:ext uri="{BB962C8B-B14F-4D97-AF65-F5344CB8AC3E}">
        <p14:creationId xmlns:p14="http://schemas.microsoft.com/office/powerpoint/2010/main" val="3576368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9552FA-1617-468C-8554-5B0568AF27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8B0758D-C828-4449-BAF6-0C6D0970FF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32E5E4-CEAE-44DA-88DD-5B306AAA8E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06AEE-E4B8-4315-A38A-5DBF50C52D73}" type="datetimeFigureOut">
              <a:rPr lang="en-US" smtClean="0"/>
              <a:t>3/11/2021</a:t>
            </a:fld>
            <a:endParaRPr lang="en-US"/>
          </a:p>
        </p:txBody>
      </p:sp>
      <p:sp>
        <p:nvSpPr>
          <p:cNvPr id="5" name="Footer Placeholder 4">
            <a:extLst>
              <a:ext uri="{FF2B5EF4-FFF2-40B4-BE49-F238E27FC236}">
                <a16:creationId xmlns:a16="http://schemas.microsoft.com/office/drawing/2014/main" id="{5EA6D873-B9D7-467E-AB92-3D485B6253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A863C6-3510-49A1-88EA-175AA93939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1F73E-0BBA-472D-89D7-AA97411977D3}" type="slidenum">
              <a:rPr lang="en-US" smtClean="0"/>
              <a:t>‹#›</a:t>
            </a:fld>
            <a:endParaRPr lang="en-US"/>
          </a:p>
        </p:txBody>
      </p:sp>
      <p:pic>
        <p:nvPicPr>
          <p:cNvPr id="7" name="Picture 6">
            <a:extLst>
              <a:ext uri="{FF2B5EF4-FFF2-40B4-BE49-F238E27FC236}">
                <a16:creationId xmlns:a16="http://schemas.microsoft.com/office/drawing/2014/main" id="{70DC9DEF-5C3E-4DEB-96E8-8C0D3B470B94}"/>
              </a:ext>
            </a:extLst>
          </p:cNvPr>
          <p:cNvPicPr>
            <a:picLocks noChangeAspect="1"/>
          </p:cNvPicPr>
          <p:nvPr userDrawn="1"/>
        </p:nvPicPr>
        <p:blipFill>
          <a:blip r:embed="rId26">
            <a:extLst>
              <a:ext uri="{28A0092B-C50C-407E-A947-70E740481C1C}">
                <a14:useLocalDpi xmlns:a14="http://schemas.microsoft.com/office/drawing/2010/main" val="0"/>
              </a:ext>
            </a:extLst>
          </a:blip>
          <a:stretch>
            <a:fillRect/>
          </a:stretch>
        </p:blipFill>
        <p:spPr>
          <a:xfrm>
            <a:off x="0" y="1714"/>
            <a:ext cx="12191999" cy="6854571"/>
          </a:xfrm>
          <a:prstGeom prst="rect">
            <a:avLst/>
          </a:prstGeom>
        </p:spPr>
      </p:pic>
    </p:spTree>
    <p:extLst>
      <p:ext uri="{BB962C8B-B14F-4D97-AF65-F5344CB8AC3E}">
        <p14:creationId xmlns:p14="http://schemas.microsoft.com/office/powerpoint/2010/main" val="3626834234"/>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 id="2147483661" r:id="rId14"/>
    <p:sldLayoutId id="2147483662" r:id="rId15"/>
    <p:sldLayoutId id="2147483664" r:id="rId16"/>
    <p:sldLayoutId id="2147483665" r:id="rId17"/>
    <p:sldLayoutId id="2147483667" r:id="rId18"/>
    <p:sldLayoutId id="2147483669" r:id="rId19"/>
    <p:sldLayoutId id="2147483670" r:id="rId20"/>
    <p:sldLayoutId id="2147483671" r:id="rId21"/>
    <p:sldLayoutId id="2147483675" r:id="rId22"/>
    <p:sldLayoutId id="2147483676" r:id="rId23"/>
    <p:sldLayoutId id="2147483678" r:id="rId2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mailto:mmiller@ksde.org" TargetMode="External"/><Relationship Id="rId7" Type="http://schemas.openxmlformats.org/officeDocument/2006/relationships/hyperlink" Target="mailto:adiederich@ksde.org"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hyperlink" Target="mailto:ekalas@ksde.org" TargetMode="External"/><Relationship Id="rId5" Type="http://schemas.openxmlformats.org/officeDocument/2006/relationships/hyperlink" Target="mailto:mmelton@ksde.org" TargetMode="External"/><Relationship Id="rId4" Type="http://schemas.openxmlformats.org/officeDocument/2006/relationships/hyperlink" Target="mailto:jnobo@ksde.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B80335A-49DB-487A-B8DA-A16487D625FF}"/>
              </a:ext>
            </a:extLst>
          </p:cNvPr>
          <p:cNvSpPr>
            <a:spLocks noGrp="1"/>
          </p:cNvSpPr>
          <p:nvPr>
            <p:ph idx="1"/>
          </p:nvPr>
        </p:nvSpPr>
        <p:spPr>
          <a:xfrm>
            <a:off x="838200" y="434340"/>
            <a:ext cx="10515600" cy="5742623"/>
          </a:xfrm>
        </p:spPr>
        <p:txBody>
          <a:bodyPr/>
          <a:lstStyle/>
          <a:p>
            <a:pPr marL="0" indent="0">
              <a:buNone/>
            </a:pPr>
            <a:r>
              <a:rPr lang="en-US" sz="6000" b="1" dirty="0"/>
              <a:t>Welcome to the Monthly KESA Updates and Support Meeting!</a:t>
            </a:r>
            <a:endParaRPr lang="en-US" sz="6000" dirty="0"/>
          </a:p>
          <a:p>
            <a:endParaRPr lang="en-US" sz="6000" dirty="0"/>
          </a:p>
          <a:p>
            <a:pPr marL="0" indent="0">
              <a:buNone/>
            </a:pPr>
            <a:r>
              <a:rPr lang="en-US" sz="6000" b="1" dirty="0"/>
              <a:t>This session is scheduled to start promptly at 9:00 a.m.</a:t>
            </a:r>
            <a:endParaRPr lang="en-US" sz="6000" dirty="0"/>
          </a:p>
          <a:p>
            <a:endParaRPr lang="en-US" dirty="0"/>
          </a:p>
        </p:txBody>
      </p:sp>
    </p:spTree>
    <p:extLst>
      <p:ext uri="{BB962C8B-B14F-4D97-AF65-F5344CB8AC3E}">
        <p14:creationId xmlns:p14="http://schemas.microsoft.com/office/powerpoint/2010/main" val="347206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67586C-32A7-4D59-AEFC-BC4A9490FCA2}"/>
              </a:ext>
            </a:extLst>
          </p:cNvPr>
          <p:cNvSpPr>
            <a:spLocks noGrp="1"/>
          </p:cNvSpPr>
          <p:nvPr>
            <p:ph type="title"/>
          </p:nvPr>
        </p:nvSpPr>
        <p:spPr/>
        <p:txBody>
          <a:bodyPr/>
          <a:lstStyle/>
          <a:p>
            <a:r>
              <a:rPr lang="en-US" dirty="0"/>
              <a:t>KESA Application	</a:t>
            </a:r>
          </a:p>
        </p:txBody>
      </p:sp>
      <p:sp>
        <p:nvSpPr>
          <p:cNvPr id="2" name="Content Placeholder 1">
            <a:extLst>
              <a:ext uri="{FF2B5EF4-FFF2-40B4-BE49-F238E27FC236}">
                <a16:creationId xmlns:a16="http://schemas.microsoft.com/office/drawing/2014/main" id="{957298D5-EB1C-4286-8E79-3D5F2059597E}"/>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37706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C95AA-B14C-4541-9319-0AE67A9B3A01}"/>
              </a:ext>
            </a:extLst>
          </p:cNvPr>
          <p:cNvSpPr>
            <a:spLocks noGrp="1"/>
          </p:cNvSpPr>
          <p:nvPr>
            <p:ph type="title"/>
          </p:nvPr>
        </p:nvSpPr>
        <p:spPr/>
        <p:txBody>
          <a:bodyPr>
            <a:normAutofit/>
          </a:bodyPr>
          <a:lstStyle/>
          <a:p>
            <a:r>
              <a:rPr lang="en-US" dirty="0"/>
              <a:t>Mark your calendars for 2021-2022 Monthly KESA Updates and Supports  </a:t>
            </a:r>
          </a:p>
        </p:txBody>
      </p:sp>
      <p:sp>
        <p:nvSpPr>
          <p:cNvPr id="7" name="Content Placeholder 6">
            <a:extLst>
              <a:ext uri="{FF2B5EF4-FFF2-40B4-BE49-F238E27FC236}">
                <a16:creationId xmlns:a16="http://schemas.microsoft.com/office/drawing/2014/main" id="{B0B78F10-99A0-4D96-96F9-33DFF4C26925}"/>
              </a:ext>
            </a:extLst>
          </p:cNvPr>
          <p:cNvSpPr>
            <a:spLocks noGrp="1"/>
          </p:cNvSpPr>
          <p:nvPr>
            <p:ph sz="half" idx="1"/>
          </p:nvPr>
        </p:nvSpPr>
        <p:spPr>
          <a:xfrm>
            <a:off x="838199" y="2329717"/>
            <a:ext cx="5181600" cy="1753916"/>
          </a:xfrm>
        </p:spPr>
        <p:txBody>
          <a:bodyPr/>
          <a:lstStyle/>
          <a:p>
            <a:r>
              <a:rPr lang="en-US" dirty="0"/>
              <a:t>Tuesday, October 12, 2021</a:t>
            </a:r>
          </a:p>
          <a:p>
            <a:r>
              <a:rPr lang="en-US" dirty="0"/>
              <a:t>Tuesday, November 9, 2021</a:t>
            </a:r>
          </a:p>
          <a:p>
            <a:r>
              <a:rPr lang="en-US" dirty="0"/>
              <a:t>Tuesday, December 14, 2021</a:t>
            </a:r>
          </a:p>
        </p:txBody>
      </p:sp>
      <p:sp>
        <p:nvSpPr>
          <p:cNvPr id="8" name="Content Placeholder 7">
            <a:extLst>
              <a:ext uri="{FF2B5EF4-FFF2-40B4-BE49-F238E27FC236}">
                <a16:creationId xmlns:a16="http://schemas.microsoft.com/office/drawing/2014/main" id="{DE7DFEB8-65D8-40A1-989C-4AC00B459B33}"/>
              </a:ext>
            </a:extLst>
          </p:cNvPr>
          <p:cNvSpPr>
            <a:spLocks noGrp="1"/>
          </p:cNvSpPr>
          <p:nvPr>
            <p:ph sz="half" idx="2"/>
          </p:nvPr>
        </p:nvSpPr>
        <p:spPr>
          <a:xfrm>
            <a:off x="6172203" y="2329717"/>
            <a:ext cx="5181600" cy="1753916"/>
          </a:xfrm>
        </p:spPr>
        <p:txBody>
          <a:bodyPr/>
          <a:lstStyle/>
          <a:p>
            <a:r>
              <a:rPr lang="en-US" dirty="0"/>
              <a:t>Tuesday, January 11, 2022</a:t>
            </a:r>
          </a:p>
          <a:p>
            <a:r>
              <a:rPr lang="en-US" dirty="0"/>
              <a:t>Tuesday, February 8, 2022</a:t>
            </a:r>
          </a:p>
          <a:p>
            <a:r>
              <a:rPr lang="en-US" dirty="0"/>
              <a:t>Tuesday, March 8, 2022</a:t>
            </a:r>
          </a:p>
        </p:txBody>
      </p:sp>
      <p:sp>
        <p:nvSpPr>
          <p:cNvPr id="9" name="TextBox 8">
            <a:extLst>
              <a:ext uri="{FF2B5EF4-FFF2-40B4-BE49-F238E27FC236}">
                <a16:creationId xmlns:a16="http://schemas.microsoft.com/office/drawing/2014/main" id="{C8309E17-ABC2-46AD-9D15-23F9CA72A499}"/>
              </a:ext>
            </a:extLst>
          </p:cNvPr>
          <p:cNvSpPr txBox="1"/>
          <p:nvPr/>
        </p:nvSpPr>
        <p:spPr>
          <a:xfrm>
            <a:off x="874441" y="4371278"/>
            <a:ext cx="10290717" cy="1661993"/>
          </a:xfrm>
          <a:prstGeom prst="rect">
            <a:avLst/>
          </a:prstGeom>
          <a:noFill/>
        </p:spPr>
        <p:txBody>
          <a:bodyPr wrap="square" rtlCol="0">
            <a:spAutoFit/>
          </a:bodyPr>
          <a:lstStyle/>
          <a:p>
            <a:r>
              <a:rPr lang="en-US" sz="2800" b="1" dirty="0">
                <a:solidFill>
                  <a:srgbClr val="FF0000"/>
                </a:solidFill>
              </a:rPr>
              <a:t>All KESA Support Zooms are scheduled from 9:00 – 10:00 a.m.</a:t>
            </a:r>
          </a:p>
          <a:p>
            <a:endParaRPr lang="en-US" sz="2800" b="1" dirty="0">
              <a:solidFill>
                <a:schemeClr val="bg2">
                  <a:lumMod val="10000"/>
                </a:schemeClr>
              </a:solidFill>
            </a:endParaRPr>
          </a:p>
          <a:p>
            <a:r>
              <a:rPr lang="en-US" sz="2800" dirty="0"/>
              <a:t>Registration will be sent out in August 2021</a:t>
            </a:r>
          </a:p>
          <a:p>
            <a:endParaRPr lang="en-US" dirty="0"/>
          </a:p>
        </p:txBody>
      </p:sp>
    </p:spTree>
    <p:extLst>
      <p:ext uri="{BB962C8B-B14F-4D97-AF65-F5344CB8AC3E}">
        <p14:creationId xmlns:p14="http://schemas.microsoft.com/office/powerpoint/2010/main" val="1379782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02D7F18-F1A5-4C24-A6FA-BA52F2AA0C2F}"/>
              </a:ext>
            </a:extLst>
          </p:cNvPr>
          <p:cNvSpPr>
            <a:spLocks noGrp="1"/>
          </p:cNvSpPr>
          <p:nvPr>
            <p:ph type="title"/>
          </p:nvPr>
        </p:nvSpPr>
        <p:spPr>
          <a:xfrm>
            <a:off x="838200" y="2297296"/>
            <a:ext cx="10515600" cy="2931196"/>
          </a:xfrm>
        </p:spPr>
        <p:txBody>
          <a:bodyPr/>
          <a:lstStyle/>
          <a:p>
            <a:r>
              <a:rPr lang="en-US" b="1" dirty="0"/>
              <a:t>Questions?</a:t>
            </a:r>
            <a:br>
              <a:rPr lang="en-US" dirty="0"/>
            </a:br>
            <a:br>
              <a:rPr lang="en-US" dirty="0"/>
            </a:br>
            <a:r>
              <a:rPr lang="en-US" dirty="0"/>
              <a:t>					Thank You!</a:t>
            </a:r>
          </a:p>
        </p:txBody>
      </p:sp>
    </p:spTree>
    <p:extLst>
      <p:ext uri="{BB962C8B-B14F-4D97-AF65-F5344CB8AC3E}">
        <p14:creationId xmlns:p14="http://schemas.microsoft.com/office/powerpoint/2010/main" val="3166345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84FAAC-1903-48D0-9DE6-1205949587AB}"/>
              </a:ext>
            </a:extLst>
          </p:cNvPr>
          <p:cNvSpPr>
            <a:spLocks noGrp="1"/>
          </p:cNvSpPr>
          <p:nvPr>
            <p:ph sz="quarter" idx="13"/>
          </p:nvPr>
        </p:nvSpPr>
        <p:spPr>
          <a:xfrm>
            <a:off x="190030" y="2290842"/>
            <a:ext cx="4592495" cy="1754326"/>
          </a:xfrm>
        </p:spPr>
        <p:txBody>
          <a:bodyPr>
            <a:normAutofit/>
          </a:bodyPr>
          <a:lstStyle/>
          <a:p>
            <a:pPr lvl="1"/>
            <a:r>
              <a:rPr lang="en-US" sz="1600" b="1" dirty="0"/>
              <a:t>Mischel D. Miller, </a:t>
            </a:r>
            <a:r>
              <a:rPr lang="en-US" sz="1600" b="1" dirty="0" err="1"/>
              <a:t>Ed.S</a:t>
            </a:r>
            <a:br>
              <a:rPr lang="en-US" sz="1600" dirty="0"/>
            </a:br>
            <a:r>
              <a:rPr lang="en-US" sz="1600" dirty="0"/>
              <a:t>Director</a:t>
            </a:r>
            <a:br>
              <a:rPr lang="en-US" sz="1600" dirty="0"/>
            </a:br>
            <a:r>
              <a:rPr lang="en-US" sz="1600" dirty="0"/>
              <a:t>Teacher Licensure and Accreditation</a:t>
            </a:r>
            <a:br>
              <a:rPr lang="en-US" sz="1600" dirty="0"/>
            </a:br>
            <a:r>
              <a:rPr lang="en-US" sz="1600" dirty="0"/>
              <a:t>(785) 296-8010</a:t>
            </a:r>
            <a:br>
              <a:rPr lang="en-US" sz="1600" dirty="0"/>
            </a:br>
            <a:r>
              <a:rPr lang="en-US" sz="1600" dirty="0">
                <a:hlinkClick r:id="rId3"/>
              </a:rPr>
              <a:t>mmiller@ksde.org</a:t>
            </a:r>
            <a:endParaRPr lang="en-US" sz="1600" dirty="0"/>
          </a:p>
        </p:txBody>
      </p:sp>
      <p:sp>
        <p:nvSpPr>
          <p:cNvPr id="4" name="Content Placeholder 3">
            <a:extLst>
              <a:ext uri="{FF2B5EF4-FFF2-40B4-BE49-F238E27FC236}">
                <a16:creationId xmlns:a16="http://schemas.microsoft.com/office/drawing/2014/main" id="{CA18BD7E-20A3-4353-8DDD-00177AB79E21}"/>
              </a:ext>
            </a:extLst>
          </p:cNvPr>
          <p:cNvSpPr>
            <a:spLocks noGrp="1"/>
          </p:cNvSpPr>
          <p:nvPr>
            <p:ph sz="quarter" idx="14"/>
          </p:nvPr>
        </p:nvSpPr>
        <p:spPr>
          <a:xfrm>
            <a:off x="7688118" y="2382020"/>
            <a:ext cx="4608368" cy="1754326"/>
          </a:xfrm>
        </p:spPr>
        <p:txBody>
          <a:bodyPr/>
          <a:lstStyle/>
          <a:p>
            <a:pPr lvl="1">
              <a:lnSpc>
                <a:spcPct val="100000"/>
              </a:lnSpc>
              <a:spcBef>
                <a:spcPts val="0"/>
              </a:spcBef>
            </a:pPr>
            <a:r>
              <a:rPr lang="en-US" sz="1600" b="1" dirty="0"/>
              <a:t>Jeannette Nobo</a:t>
            </a:r>
          </a:p>
          <a:p>
            <a:pPr lvl="1">
              <a:lnSpc>
                <a:spcPct val="100000"/>
              </a:lnSpc>
              <a:spcBef>
                <a:spcPts val="0"/>
              </a:spcBef>
            </a:pPr>
            <a:r>
              <a:rPr lang="en-US" sz="1600" dirty="0"/>
              <a:t>Assistant Director-  KESA</a:t>
            </a:r>
            <a:br>
              <a:rPr lang="en-US" sz="1600" dirty="0"/>
            </a:br>
            <a:r>
              <a:rPr lang="en-US" sz="1600" dirty="0"/>
              <a:t>Teacher Licensure and Accreditation</a:t>
            </a:r>
            <a:br>
              <a:rPr lang="en-US" sz="1600" dirty="0"/>
            </a:br>
            <a:r>
              <a:rPr lang="en-US" sz="1600" dirty="0"/>
              <a:t>(785) 296-4948</a:t>
            </a:r>
            <a:br>
              <a:rPr lang="en-US" sz="1600" dirty="0"/>
            </a:br>
            <a:r>
              <a:rPr lang="en-US" sz="1600" dirty="0">
                <a:hlinkClick r:id="rId4"/>
              </a:rPr>
              <a:t>jnobo@ksde.org</a:t>
            </a:r>
            <a:endParaRPr lang="en-US" sz="1600" dirty="0"/>
          </a:p>
          <a:p>
            <a:endParaRPr lang="en-US" dirty="0"/>
          </a:p>
        </p:txBody>
      </p:sp>
      <p:sp>
        <p:nvSpPr>
          <p:cNvPr id="2" name="TextBox 1">
            <a:extLst>
              <a:ext uri="{FF2B5EF4-FFF2-40B4-BE49-F238E27FC236}">
                <a16:creationId xmlns:a16="http://schemas.microsoft.com/office/drawing/2014/main" id="{D75CF93F-129E-4EE9-9268-DE15001CD68B}"/>
              </a:ext>
            </a:extLst>
          </p:cNvPr>
          <p:cNvSpPr txBox="1"/>
          <p:nvPr/>
        </p:nvSpPr>
        <p:spPr>
          <a:xfrm flipH="1">
            <a:off x="658614" y="3852915"/>
            <a:ext cx="3951517" cy="1877437"/>
          </a:xfrm>
          <a:prstGeom prst="rect">
            <a:avLst/>
          </a:prstGeom>
          <a:noFill/>
        </p:spPr>
        <p:txBody>
          <a:bodyPr wrap="square" rtlCol="0">
            <a:spAutoFit/>
          </a:bodyPr>
          <a:lstStyle/>
          <a:p>
            <a:r>
              <a:rPr lang="en-US" sz="1600" dirty="0">
                <a:latin typeface="+mj-lt"/>
              </a:rPr>
              <a:t>Myron Melton</a:t>
            </a:r>
          </a:p>
          <a:p>
            <a:r>
              <a:rPr lang="en-US" sz="1600" dirty="0"/>
              <a:t>KESA Coordinator</a:t>
            </a:r>
          </a:p>
          <a:p>
            <a:r>
              <a:rPr lang="en-US" sz="1600" dirty="0"/>
              <a:t>Teacher Licensure and Accreditation</a:t>
            </a:r>
          </a:p>
          <a:p>
            <a:r>
              <a:rPr lang="en-US" sz="1600" dirty="0"/>
              <a:t>(785) 296-8110</a:t>
            </a:r>
          </a:p>
          <a:p>
            <a:r>
              <a:rPr lang="en-US" sz="1600" dirty="0">
                <a:hlinkClick r:id="rId5"/>
              </a:rPr>
              <a:t>mmelton@ksde.org</a:t>
            </a:r>
            <a:endParaRPr lang="en-US" sz="1600" dirty="0"/>
          </a:p>
          <a:p>
            <a:endParaRPr lang="en-US" dirty="0"/>
          </a:p>
          <a:p>
            <a:endParaRPr lang="en-US" dirty="0"/>
          </a:p>
        </p:txBody>
      </p:sp>
      <p:sp>
        <p:nvSpPr>
          <p:cNvPr id="5" name="TextBox 4">
            <a:extLst>
              <a:ext uri="{FF2B5EF4-FFF2-40B4-BE49-F238E27FC236}">
                <a16:creationId xmlns:a16="http://schemas.microsoft.com/office/drawing/2014/main" id="{3FEC3C4C-F203-4A23-97EC-3F822FD813BC}"/>
              </a:ext>
            </a:extLst>
          </p:cNvPr>
          <p:cNvSpPr txBox="1"/>
          <p:nvPr/>
        </p:nvSpPr>
        <p:spPr>
          <a:xfrm>
            <a:off x="7881257" y="3852915"/>
            <a:ext cx="4310743" cy="1600438"/>
          </a:xfrm>
          <a:prstGeom prst="rect">
            <a:avLst/>
          </a:prstGeom>
          <a:noFill/>
        </p:spPr>
        <p:txBody>
          <a:bodyPr wrap="square" rtlCol="0">
            <a:spAutoFit/>
          </a:bodyPr>
          <a:lstStyle/>
          <a:p>
            <a:r>
              <a:rPr lang="en-US" sz="1600" dirty="0">
                <a:latin typeface="+mj-lt"/>
              </a:rPr>
              <a:t>Ed </a:t>
            </a:r>
            <a:r>
              <a:rPr lang="en-US" sz="1600" dirty="0" err="1">
                <a:latin typeface="+mj-lt"/>
              </a:rPr>
              <a:t>Kalas</a:t>
            </a:r>
            <a:r>
              <a:rPr lang="en-US" sz="1600" dirty="0"/>
              <a:t>,</a:t>
            </a:r>
            <a:r>
              <a:rPr lang="en-US" sz="1600" dirty="0">
                <a:latin typeface="+mj-lt"/>
              </a:rPr>
              <a:t> </a:t>
            </a:r>
            <a:r>
              <a:rPr lang="en-US" sz="1600" dirty="0"/>
              <a:t>Education Program consultant</a:t>
            </a:r>
          </a:p>
          <a:p>
            <a:r>
              <a:rPr lang="en-US" sz="1600" dirty="0"/>
              <a:t>Professional Learning and Mentoring</a:t>
            </a:r>
          </a:p>
          <a:p>
            <a:r>
              <a:rPr lang="en-US" sz="1600" dirty="0"/>
              <a:t>Teacher Licensure and Accreditation</a:t>
            </a:r>
          </a:p>
          <a:p>
            <a:r>
              <a:rPr lang="en-US" sz="1600" dirty="0"/>
              <a:t>(785) 296-2198</a:t>
            </a:r>
          </a:p>
          <a:p>
            <a:r>
              <a:rPr lang="en-US" sz="1600" dirty="0">
                <a:hlinkClick r:id="rId6"/>
              </a:rPr>
              <a:t>ekalas@ksde.org</a:t>
            </a:r>
            <a:endParaRPr lang="en-US" sz="1600" dirty="0"/>
          </a:p>
          <a:p>
            <a:endParaRPr lang="en-US" dirty="0"/>
          </a:p>
        </p:txBody>
      </p:sp>
      <p:sp>
        <p:nvSpPr>
          <p:cNvPr id="6" name="TextBox 5">
            <a:extLst>
              <a:ext uri="{FF2B5EF4-FFF2-40B4-BE49-F238E27FC236}">
                <a16:creationId xmlns:a16="http://schemas.microsoft.com/office/drawing/2014/main" id="{B2BAD7CF-3FED-4421-8BBC-2B38F4F3BFEC}"/>
              </a:ext>
            </a:extLst>
          </p:cNvPr>
          <p:cNvSpPr txBox="1"/>
          <p:nvPr/>
        </p:nvSpPr>
        <p:spPr>
          <a:xfrm>
            <a:off x="4173367" y="3852915"/>
            <a:ext cx="3951516" cy="1323439"/>
          </a:xfrm>
          <a:prstGeom prst="rect">
            <a:avLst/>
          </a:prstGeom>
          <a:noFill/>
        </p:spPr>
        <p:txBody>
          <a:bodyPr wrap="square" rtlCol="0">
            <a:spAutoFit/>
          </a:bodyPr>
          <a:lstStyle/>
          <a:p>
            <a:r>
              <a:rPr lang="en-US" sz="1600" b="1" dirty="0"/>
              <a:t>Annie </a:t>
            </a:r>
            <a:r>
              <a:rPr lang="en-US" sz="1600" b="1" dirty="0" err="1"/>
              <a:t>Diederich</a:t>
            </a:r>
            <a:r>
              <a:rPr lang="en-US" sz="1600" b="1" dirty="0"/>
              <a:t>, </a:t>
            </a:r>
          </a:p>
          <a:p>
            <a:r>
              <a:rPr lang="en-US" sz="1600" dirty="0"/>
              <a:t>Education</a:t>
            </a:r>
            <a:r>
              <a:rPr lang="en-US" sz="1600" b="1" dirty="0"/>
              <a:t> </a:t>
            </a:r>
            <a:r>
              <a:rPr lang="en-US" sz="1600" dirty="0"/>
              <a:t>Program Consultant - KESA </a:t>
            </a:r>
          </a:p>
          <a:p>
            <a:r>
              <a:rPr lang="en-US" sz="1600" dirty="0"/>
              <a:t>Teacher Licensure and Accreditation</a:t>
            </a:r>
          </a:p>
          <a:p>
            <a:r>
              <a:rPr lang="en-US" sz="1600" dirty="0"/>
              <a:t>(785) 368-7356</a:t>
            </a:r>
          </a:p>
          <a:p>
            <a:r>
              <a:rPr lang="en-US" sz="1600" dirty="0">
                <a:hlinkClick r:id="rId7"/>
              </a:rPr>
              <a:t>adiederich@ksde.org</a:t>
            </a:r>
            <a:r>
              <a:rPr lang="en-US" sz="1600" dirty="0"/>
              <a:t> </a:t>
            </a:r>
          </a:p>
        </p:txBody>
      </p:sp>
    </p:spTree>
    <p:extLst>
      <p:ext uri="{BB962C8B-B14F-4D97-AF65-F5344CB8AC3E}">
        <p14:creationId xmlns:p14="http://schemas.microsoft.com/office/powerpoint/2010/main" val="203036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66782-3D96-4977-8B8C-C6CAF62862B6}"/>
              </a:ext>
            </a:extLst>
          </p:cNvPr>
          <p:cNvSpPr>
            <a:spLocks noGrp="1"/>
          </p:cNvSpPr>
          <p:nvPr>
            <p:ph type="ctrTitle"/>
          </p:nvPr>
        </p:nvSpPr>
        <p:spPr>
          <a:xfrm>
            <a:off x="1169670" y="2283691"/>
            <a:ext cx="7480151" cy="2728576"/>
          </a:xfrm>
        </p:spPr>
        <p:txBody>
          <a:bodyPr>
            <a:normAutofit fontScale="90000"/>
          </a:bodyPr>
          <a:lstStyle/>
          <a:p>
            <a:r>
              <a:rPr lang="en-US" dirty="0"/>
              <a:t>Kansas Education System Accreditation (KESA) Update – March 9, 2021</a:t>
            </a:r>
            <a:br>
              <a:rPr lang="en-US" dirty="0"/>
            </a:br>
            <a:endParaRPr lang="en-US" dirty="0"/>
          </a:p>
        </p:txBody>
      </p:sp>
    </p:spTree>
    <p:extLst>
      <p:ext uri="{BB962C8B-B14F-4D97-AF65-F5344CB8AC3E}">
        <p14:creationId xmlns:p14="http://schemas.microsoft.com/office/powerpoint/2010/main" val="2447903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069B9F0-232B-4E35-9947-B28B6C796A5E}"/>
              </a:ext>
            </a:extLst>
          </p:cNvPr>
          <p:cNvSpPr>
            <a:spLocks noGrp="1"/>
          </p:cNvSpPr>
          <p:nvPr>
            <p:ph type="title"/>
          </p:nvPr>
        </p:nvSpPr>
        <p:spPr/>
        <p:txBody>
          <a:bodyPr/>
          <a:lstStyle/>
          <a:p>
            <a:r>
              <a:rPr lang="en-US" dirty="0"/>
              <a:t>Today’s Purpose</a:t>
            </a:r>
          </a:p>
        </p:txBody>
      </p:sp>
      <p:sp>
        <p:nvSpPr>
          <p:cNvPr id="2" name="Content Placeholder 1">
            <a:extLst>
              <a:ext uri="{FF2B5EF4-FFF2-40B4-BE49-F238E27FC236}">
                <a16:creationId xmlns:a16="http://schemas.microsoft.com/office/drawing/2014/main" id="{BE2BE049-7435-441A-AD20-16C48FACA7E4}"/>
              </a:ext>
            </a:extLst>
          </p:cNvPr>
          <p:cNvSpPr>
            <a:spLocks noGrp="1"/>
          </p:cNvSpPr>
          <p:nvPr>
            <p:ph idx="1"/>
          </p:nvPr>
        </p:nvSpPr>
        <p:spPr>
          <a:xfrm>
            <a:off x="838200" y="1690688"/>
            <a:ext cx="10515600" cy="3912943"/>
          </a:xfrm>
        </p:spPr>
        <p:txBody>
          <a:bodyPr>
            <a:normAutofit/>
          </a:bodyPr>
          <a:lstStyle/>
          <a:p>
            <a:pPr lvl="2"/>
            <a:endParaRPr lang="en-US" dirty="0"/>
          </a:p>
          <a:p>
            <a:r>
              <a:rPr lang="en-US" dirty="0"/>
              <a:t>Provide a final update on the “pause” survey and share final survey</a:t>
            </a:r>
            <a:endParaRPr lang="en-US" sz="2000" dirty="0"/>
          </a:p>
          <a:p>
            <a:r>
              <a:rPr lang="en-US" dirty="0"/>
              <a:t>Provide clarity on Reports for systems who did not pause</a:t>
            </a:r>
            <a:endParaRPr lang="en-US" sz="2000" dirty="0"/>
          </a:p>
          <a:p>
            <a:r>
              <a:rPr lang="en-US" dirty="0"/>
              <a:t> Provide clarity on OVT Chair Reports for visits </a:t>
            </a:r>
            <a:endParaRPr lang="en-US" sz="2000" dirty="0"/>
          </a:p>
          <a:p>
            <a:r>
              <a:rPr lang="en-US" dirty="0"/>
              <a:t>KESA in relationship to Star Recognition</a:t>
            </a:r>
            <a:endParaRPr lang="en-US" sz="2000" dirty="0"/>
          </a:p>
          <a:p>
            <a:r>
              <a:rPr lang="en-US" dirty="0"/>
              <a:t>Demonstrate Update of KESA Application</a:t>
            </a:r>
          </a:p>
          <a:p>
            <a:pPr marL="0" indent="0">
              <a:buNone/>
            </a:pPr>
            <a:endParaRPr lang="en-US" dirty="0"/>
          </a:p>
        </p:txBody>
      </p:sp>
    </p:spTree>
    <p:extLst>
      <p:ext uri="{BB962C8B-B14F-4D97-AF65-F5344CB8AC3E}">
        <p14:creationId xmlns:p14="http://schemas.microsoft.com/office/powerpoint/2010/main" val="3646832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CA9739-8767-4DFB-8C15-460974C1D0B1}"/>
              </a:ext>
            </a:extLst>
          </p:cNvPr>
          <p:cNvSpPr>
            <a:spLocks noGrp="1"/>
          </p:cNvSpPr>
          <p:nvPr>
            <p:ph type="title"/>
          </p:nvPr>
        </p:nvSpPr>
        <p:spPr/>
        <p:txBody>
          <a:bodyPr/>
          <a:lstStyle/>
          <a:p>
            <a:r>
              <a:rPr lang="en-US" dirty="0"/>
              <a:t>KESA Survey of Systems on Pause</a:t>
            </a:r>
          </a:p>
        </p:txBody>
      </p:sp>
      <p:sp>
        <p:nvSpPr>
          <p:cNvPr id="6" name="Content Placeholder 5">
            <a:extLst>
              <a:ext uri="{FF2B5EF4-FFF2-40B4-BE49-F238E27FC236}">
                <a16:creationId xmlns:a16="http://schemas.microsoft.com/office/drawing/2014/main" id="{DB46E5F1-39E9-43ED-AA26-E02DEFAFE4BA}"/>
              </a:ext>
            </a:extLst>
          </p:cNvPr>
          <p:cNvSpPr>
            <a:spLocks noGrp="1"/>
          </p:cNvSpPr>
          <p:nvPr>
            <p:ph idx="1"/>
          </p:nvPr>
        </p:nvSpPr>
        <p:spPr>
          <a:xfrm>
            <a:off x="838200" y="1911960"/>
            <a:ext cx="10515600" cy="4160594"/>
          </a:xfrm>
        </p:spPr>
        <p:txBody>
          <a:bodyPr>
            <a:normAutofit/>
          </a:bodyPr>
          <a:lstStyle/>
          <a:p>
            <a:pPr>
              <a:lnSpc>
                <a:spcPct val="150000"/>
              </a:lnSpc>
            </a:pPr>
            <a:r>
              <a:rPr lang="en-US" dirty="0"/>
              <a:t>Reminder to be sent out in late March</a:t>
            </a:r>
          </a:p>
          <a:p>
            <a:pPr lvl="1">
              <a:lnSpc>
                <a:spcPct val="150000"/>
              </a:lnSpc>
            </a:pPr>
            <a:r>
              <a:rPr lang="en-US" dirty="0"/>
              <a:t>Superintendents to receive notice</a:t>
            </a:r>
          </a:p>
          <a:p>
            <a:pPr>
              <a:lnSpc>
                <a:spcPct val="150000"/>
              </a:lnSpc>
            </a:pPr>
            <a:r>
              <a:rPr lang="en-US" dirty="0"/>
              <a:t>Survey opens April 1, 2021</a:t>
            </a:r>
          </a:p>
          <a:p>
            <a:pPr>
              <a:lnSpc>
                <a:spcPct val="150000"/>
              </a:lnSpc>
            </a:pPr>
            <a:r>
              <a:rPr lang="en-US" dirty="0"/>
              <a:t>Survey closes April 22, 2021</a:t>
            </a:r>
          </a:p>
          <a:p>
            <a:pPr marL="0" indent="0">
              <a:buNone/>
            </a:pPr>
            <a:endParaRPr lang="en-US" dirty="0"/>
          </a:p>
          <a:p>
            <a:r>
              <a:rPr lang="en-US" dirty="0"/>
              <a:t>Follow-ups will be conducted with systems </a:t>
            </a:r>
          </a:p>
          <a:p>
            <a:endParaRPr lang="en-US" dirty="0"/>
          </a:p>
          <a:p>
            <a:pPr marL="0" indent="0">
              <a:buNone/>
            </a:pPr>
            <a:endParaRPr lang="en-US" dirty="0"/>
          </a:p>
        </p:txBody>
      </p:sp>
    </p:spTree>
    <p:extLst>
      <p:ext uri="{BB962C8B-B14F-4D97-AF65-F5344CB8AC3E}">
        <p14:creationId xmlns:p14="http://schemas.microsoft.com/office/powerpoint/2010/main" val="1679351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673160F-EF43-4806-8BD2-B4BF17884DC0}"/>
              </a:ext>
            </a:extLst>
          </p:cNvPr>
          <p:cNvSpPr>
            <a:spLocks noGrp="1"/>
          </p:cNvSpPr>
          <p:nvPr>
            <p:ph type="title"/>
          </p:nvPr>
        </p:nvSpPr>
        <p:spPr/>
        <p:txBody>
          <a:bodyPr/>
          <a:lstStyle/>
          <a:p>
            <a:r>
              <a:rPr lang="en-US" dirty="0"/>
              <a:t>Reporting Process for System’s Not Pausing</a:t>
            </a:r>
          </a:p>
        </p:txBody>
      </p:sp>
      <p:sp>
        <p:nvSpPr>
          <p:cNvPr id="2" name="Content Placeholder 1">
            <a:extLst>
              <a:ext uri="{FF2B5EF4-FFF2-40B4-BE49-F238E27FC236}">
                <a16:creationId xmlns:a16="http://schemas.microsoft.com/office/drawing/2014/main" id="{AECA8330-523C-4783-A164-0BCD280CE2F0}"/>
              </a:ext>
            </a:extLst>
          </p:cNvPr>
          <p:cNvSpPr>
            <a:spLocks noGrp="1"/>
          </p:cNvSpPr>
          <p:nvPr>
            <p:ph idx="1"/>
          </p:nvPr>
        </p:nvSpPr>
        <p:spPr>
          <a:xfrm>
            <a:off x="838200" y="1644072"/>
            <a:ext cx="10515600" cy="4709835"/>
          </a:xfrm>
        </p:spPr>
        <p:txBody>
          <a:bodyPr>
            <a:normAutofit lnSpcReduction="10000"/>
          </a:bodyPr>
          <a:lstStyle/>
          <a:p>
            <a:r>
              <a:rPr lang="en-US" dirty="0"/>
              <a:t>System Yearly Updates </a:t>
            </a:r>
          </a:p>
          <a:p>
            <a:pPr lvl="1"/>
            <a:r>
              <a:rPr lang="en-US" dirty="0"/>
              <a:t>Reports - Years 1, 2, 3, 4, 5</a:t>
            </a:r>
          </a:p>
          <a:p>
            <a:pPr lvl="1"/>
            <a:r>
              <a:rPr lang="en-US" dirty="0"/>
              <a:t>Upload via Artifacts – System Response Tab</a:t>
            </a:r>
          </a:p>
          <a:p>
            <a:pPr lvl="2"/>
            <a:r>
              <a:rPr lang="en-US" dirty="0"/>
              <a:t>Select Year in Process</a:t>
            </a:r>
          </a:p>
          <a:p>
            <a:pPr lvl="2"/>
            <a:r>
              <a:rPr lang="en-US" dirty="0"/>
              <a:t>Label Report being Uploaded with Year</a:t>
            </a:r>
          </a:p>
          <a:p>
            <a:r>
              <a:rPr lang="en-US" dirty="0"/>
              <a:t>OVT Annual Summary</a:t>
            </a:r>
          </a:p>
          <a:p>
            <a:pPr lvl="1"/>
            <a:r>
              <a:rPr lang="en-US" dirty="0"/>
              <a:t> Reports for visits - years 1, 2, 3, 4, 5</a:t>
            </a:r>
          </a:p>
          <a:p>
            <a:pPr lvl="1"/>
            <a:r>
              <a:rPr lang="en-US" dirty="0"/>
              <a:t>Upload via Artifacts – System Response Tab</a:t>
            </a:r>
          </a:p>
          <a:p>
            <a:pPr lvl="2"/>
            <a:r>
              <a:rPr lang="en-US" dirty="0"/>
              <a:t>Select Year in Process</a:t>
            </a:r>
          </a:p>
          <a:p>
            <a:pPr lvl="2"/>
            <a:r>
              <a:rPr lang="en-US" dirty="0"/>
              <a:t>Label Report being Uploaded with Year</a:t>
            </a:r>
          </a:p>
          <a:p>
            <a:pPr lvl="2"/>
            <a:endParaRPr lang="en-US" dirty="0"/>
          </a:p>
          <a:p>
            <a:r>
              <a:rPr lang="en-US" dirty="0"/>
              <a:t>Reports will not be cut and pasted in KESA Application this year.</a:t>
            </a:r>
          </a:p>
          <a:p>
            <a:endParaRPr lang="en-US" dirty="0"/>
          </a:p>
        </p:txBody>
      </p:sp>
    </p:spTree>
    <p:extLst>
      <p:ext uri="{BB962C8B-B14F-4D97-AF65-F5344CB8AC3E}">
        <p14:creationId xmlns:p14="http://schemas.microsoft.com/office/powerpoint/2010/main" val="2690936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753E4B6-0894-4B5B-8940-464CFE088F79}"/>
              </a:ext>
            </a:extLst>
          </p:cNvPr>
          <p:cNvSpPr>
            <a:spLocks noGrp="1"/>
          </p:cNvSpPr>
          <p:nvPr>
            <p:ph type="title"/>
          </p:nvPr>
        </p:nvSpPr>
        <p:spPr/>
        <p:txBody>
          <a:bodyPr/>
          <a:lstStyle/>
          <a:p>
            <a:r>
              <a:rPr lang="en-US" dirty="0"/>
              <a:t>KESA and Star Recognition Alignment</a:t>
            </a:r>
          </a:p>
        </p:txBody>
      </p:sp>
      <p:sp>
        <p:nvSpPr>
          <p:cNvPr id="2" name="Content Placeholder 1">
            <a:extLst>
              <a:ext uri="{FF2B5EF4-FFF2-40B4-BE49-F238E27FC236}">
                <a16:creationId xmlns:a16="http://schemas.microsoft.com/office/drawing/2014/main" id="{B53770C0-1AF0-4338-924A-FE10D71587A5}"/>
              </a:ext>
            </a:extLst>
          </p:cNvPr>
          <p:cNvSpPr>
            <a:spLocks noGrp="1"/>
          </p:cNvSpPr>
          <p:nvPr>
            <p:ph idx="1"/>
          </p:nvPr>
        </p:nvSpPr>
        <p:spPr/>
        <p:txBody>
          <a:bodyPr>
            <a:normAutofit lnSpcReduction="10000"/>
          </a:bodyPr>
          <a:lstStyle/>
          <a:p>
            <a:r>
              <a:rPr lang="en-US" dirty="0"/>
              <a:t>System Yearly Update should reflect the work</a:t>
            </a:r>
          </a:p>
          <a:p>
            <a:endParaRPr lang="en-US" dirty="0"/>
          </a:p>
          <a:p>
            <a:r>
              <a:rPr lang="en-US" dirty="0"/>
              <a:t>Each year’s reports should build on each other</a:t>
            </a:r>
          </a:p>
          <a:p>
            <a:endParaRPr lang="en-US" dirty="0"/>
          </a:p>
          <a:p>
            <a:r>
              <a:rPr lang="en-US" dirty="0"/>
              <a:t>Progress of work should be seen throughout the reports</a:t>
            </a:r>
          </a:p>
          <a:p>
            <a:endParaRPr lang="en-US" dirty="0"/>
          </a:p>
          <a:p>
            <a:r>
              <a:rPr lang="en-US" dirty="0"/>
              <a:t>Narrative should reflect level of recognition</a:t>
            </a:r>
          </a:p>
          <a:p>
            <a:endParaRPr lang="en-US" dirty="0"/>
          </a:p>
          <a:p>
            <a:r>
              <a:rPr lang="en-US" dirty="0"/>
              <a:t>KSDE star recognition reviewers could verify application</a:t>
            </a:r>
          </a:p>
          <a:p>
            <a:endParaRPr lang="en-US" dirty="0"/>
          </a:p>
          <a:p>
            <a:pPr marL="0" indent="0">
              <a:buNone/>
            </a:pPr>
            <a:endParaRPr lang="en-US" dirty="0"/>
          </a:p>
        </p:txBody>
      </p:sp>
    </p:spTree>
    <p:extLst>
      <p:ext uri="{BB962C8B-B14F-4D97-AF65-F5344CB8AC3E}">
        <p14:creationId xmlns:p14="http://schemas.microsoft.com/office/powerpoint/2010/main" val="2610237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1104DF5-54C1-43A1-90A1-ECB758B0EC9C}"/>
              </a:ext>
            </a:extLst>
          </p:cNvPr>
          <p:cNvSpPr>
            <a:spLocks noGrp="1"/>
          </p:cNvSpPr>
          <p:nvPr>
            <p:ph type="title"/>
          </p:nvPr>
        </p:nvSpPr>
        <p:spPr>
          <a:xfrm>
            <a:off x="838200" y="365125"/>
            <a:ext cx="10515600" cy="854075"/>
          </a:xfrm>
        </p:spPr>
        <p:txBody>
          <a:bodyPr>
            <a:normAutofit/>
          </a:bodyPr>
          <a:lstStyle/>
          <a:p>
            <a:r>
              <a:rPr lang="en-US" dirty="0"/>
              <a:t>Kansas Civic Advocacy Network</a:t>
            </a:r>
          </a:p>
        </p:txBody>
      </p:sp>
      <p:sp>
        <p:nvSpPr>
          <p:cNvPr id="2" name="Content Placeholder 1">
            <a:extLst>
              <a:ext uri="{FF2B5EF4-FFF2-40B4-BE49-F238E27FC236}">
                <a16:creationId xmlns:a16="http://schemas.microsoft.com/office/drawing/2014/main" id="{FF98215D-0DFC-44FE-8975-233A2BA9CF38}"/>
              </a:ext>
            </a:extLst>
          </p:cNvPr>
          <p:cNvSpPr>
            <a:spLocks noGrp="1"/>
          </p:cNvSpPr>
          <p:nvPr>
            <p:ph idx="1"/>
          </p:nvPr>
        </p:nvSpPr>
        <p:spPr>
          <a:xfrm>
            <a:off x="838200" y="1616765"/>
            <a:ext cx="10515600" cy="3511826"/>
          </a:xfrm>
        </p:spPr>
        <p:txBody>
          <a:bodyPr/>
          <a:lstStyle/>
          <a:p>
            <a:pPr lvl="0"/>
            <a:r>
              <a:rPr lang="en-US" dirty="0"/>
              <a:t>Civic Advocacy Network (CAN) applications open April 1 and are due June 1. </a:t>
            </a:r>
          </a:p>
          <a:p>
            <a:pPr lvl="0"/>
            <a:r>
              <a:rPr lang="en-US" dirty="0"/>
              <a:t>Applications are scored using the CAN award rubric. </a:t>
            </a:r>
          </a:p>
          <a:p>
            <a:pPr lvl="0"/>
            <a:r>
              <a:rPr lang="en-US" dirty="0"/>
              <a:t>Applicants may be awarded a Promising Practice or CAN Award. </a:t>
            </a:r>
          </a:p>
          <a:p>
            <a:pPr lvl="0"/>
            <a:r>
              <a:rPr lang="en-US" dirty="0"/>
              <a:t>Award winners are notified in the fall.</a:t>
            </a:r>
          </a:p>
          <a:p>
            <a:endParaRPr lang="en-US" dirty="0"/>
          </a:p>
        </p:txBody>
      </p:sp>
    </p:spTree>
    <p:extLst>
      <p:ext uri="{BB962C8B-B14F-4D97-AF65-F5344CB8AC3E}">
        <p14:creationId xmlns:p14="http://schemas.microsoft.com/office/powerpoint/2010/main" val="2524701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5EC6F57-4F2C-4C03-B339-75057CB733BE}"/>
              </a:ext>
            </a:extLst>
          </p:cNvPr>
          <p:cNvSpPr>
            <a:spLocks noGrp="1"/>
          </p:cNvSpPr>
          <p:nvPr>
            <p:ph type="title"/>
          </p:nvPr>
        </p:nvSpPr>
        <p:spPr/>
        <p:txBody>
          <a:bodyPr/>
          <a:lstStyle/>
          <a:p>
            <a:r>
              <a:rPr lang="en-US" b="1" dirty="0"/>
              <a:t>Civic Engagement Star Recognition Rubric</a:t>
            </a:r>
            <a:endParaRPr lang="en-US" dirty="0"/>
          </a:p>
        </p:txBody>
      </p:sp>
      <p:graphicFrame>
        <p:nvGraphicFramePr>
          <p:cNvPr id="4" name="Content Placeholder 3">
            <a:extLst>
              <a:ext uri="{FF2B5EF4-FFF2-40B4-BE49-F238E27FC236}">
                <a16:creationId xmlns:a16="http://schemas.microsoft.com/office/drawing/2014/main" id="{D8A71DF8-EF57-48D1-B1BE-FCE745422BDD}"/>
              </a:ext>
            </a:extLst>
          </p:cNvPr>
          <p:cNvGraphicFramePr>
            <a:graphicFrameLocks noGrp="1"/>
          </p:cNvGraphicFramePr>
          <p:nvPr>
            <p:ph idx="1"/>
            <p:extLst>
              <p:ext uri="{D42A27DB-BD31-4B8C-83A1-F6EECF244321}">
                <p14:modId xmlns:p14="http://schemas.microsoft.com/office/powerpoint/2010/main" val="2968210285"/>
              </p:ext>
            </p:extLst>
          </p:nvPr>
        </p:nvGraphicFramePr>
        <p:xfrm>
          <a:off x="838200" y="1628713"/>
          <a:ext cx="10515600" cy="4243754"/>
        </p:xfrm>
        <a:graphic>
          <a:graphicData uri="http://schemas.openxmlformats.org/drawingml/2006/table">
            <a:tbl>
              <a:tblPr firstRow="1" firstCol="1" bandRow="1">
                <a:tableStyleId>{5C22544A-7EE6-4342-B048-85BDC9FD1C3A}</a:tableStyleId>
              </a:tblPr>
              <a:tblGrid>
                <a:gridCol w="2628900">
                  <a:extLst>
                    <a:ext uri="{9D8B030D-6E8A-4147-A177-3AD203B41FA5}">
                      <a16:colId xmlns:a16="http://schemas.microsoft.com/office/drawing/2014/main" val="957680579"/>
                    </a:ext>
                  </a:extLst>
                </a:gridCol>
                <a:gridCol w="2628900">
                  <a:extLst>
                    <a:ext uri="{9D8B030D-6E8A-4147-A177-3AD203B41FA5}">
                      <a16:colId xmlns:a16="http://schemas.microsoft.com/office/drawing/2014/main" val="1571391397"/>
                    </a:ext>
                  </a:extLst>
                </a:gridCol>
                <a:gridCol w="2628900">
                  <a:extLst>
                    <a:ext uri="{9D8B030D-6E8A-4147-A177-3AD203B41FA5}">
                      <a16:colId xmlns:a16="http://schemas.microsoft.com/office/drawing/2014/main" val="89391943"/>
                    </a:ext>
                  </a:extLst>
                </a:gridCol>
                <a:gridCol w="2628900">
                  <a:extLst>
                    <a:ext uri="{9D8B030D-6E8A-4147-A177-3AD203B41FA5}">
                      <a16:colId xmlns:a16="http://schemas.microsoft.com/office/drawing/2014/main" val="906395198"/>
                    </a:ext>
                  </a:extLst>
                </a:gridCol>
              </a:tblGrid>
              <a:tr h="633474">
                <a:tc>
                  <a:txBody>
                    <a:bodyPr/>
                    <a:lstStyle/>
                    <a:p>
                      <a:pPr marL="1270" marR="0" algn="l">
                        <a:lnSpc>
                          <a:spcPct val="107000"/>
                        </a:lnSpc>
                        <a:spcBef>
                          <a:spcPts val="0"/>
                        </a:spcBef>
                        <a:spcAft>
                          <a:spcPts val="0"/>
                        </a:spcAft>
                      </a:pPr>
                      <a:r>
                        <a:rPr lang="en-US" sz="2400" dirty="0">
                          <a:effectLst/>
                        </a:rPr>
                        <a:t>COPPER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7310" marR="13970" marT="5715" marB="0"/>
                </a:tc>
                <a:tc>
                  <a:txBody>
                    <a:bodyPr/>
                    <a:lstStyle/>
                    <a:p>
                      <a:pPr marL="1270" marR="0" algn="l">
                        <a:lnSpc>
                          <a:spcPct val="107000"/>
                        </a:lnSpc>
                        <a:spcBef>
                          <a:spcPts val="0"/>
                        </a:spcBef>
                        <a:spcAft>
                          <a:spcPts val="0"/>
                        </a:spcAft>
                      </a:pPr>
                      <a:r>
                        <a:rPr lang="en-US" sz="2400">
                          <a:effectLst/>
                        </a:rPr>
                        <a:t>BRONZE</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7310" marR="13970" marT="5715" marB="0"/>
                </a:tc>
                <a:tc>
                  <a:txBody>
                    <a:bodyPr/>
                    <a:lstStyle/>
                    <a:p>
                      <a:pPr marL="0" marR="0" algn="l">
                        <a:lnSpc>
                          <a:spcPct val="107000"/>
                        </a:lnSpc>
                        <a:spcBef>
                          <a:spcPts val="0"/>
                        </a:spcBef>
                        <a:spcAft>
                          <a:spcPts val="0"/>
                        </a:spcAft>
                      </a:pPr>
                      <a:r>
                        <a:rPr lang="en-US" sz="2400">
                          <a:effectLst/>
                        </a:rPr>
                        <a:t>SILVER</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7310" marR="13970" marT="5715" marB="0"/>
                </a:tc>
                <a:tc>
                  <a:txBody>
                    <a:bodyPr/>
                    <a:lstStyle/>
                    <a:p>
                      <a:pPr marL="0" marR="0" algn="l">
                        <a:lnSpc>
                          <a:spcPct val="107000"/>
                        </a:lnSpc>
                        <a:spcBef>
                          <a:spcPts val="0"/>
                        </a:spcBef>
                        <a:spcAft>
                          <a:spcPts val="0"/>
                        </a:spcAft>
                      </a:pPr>
                      <a:r>
                        <a:rPr lang="en-US" sz="2400" dirty="0">
                          <a:effectLst/>
                        </a:rPr>
                        <a:t>GOLD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7310" marR="13970" marT="5715" marB="0"/>
                </a:tc>
                <a:extLst>
                  <a:ext uri="{0D108BD9-81ED-4DB2-BD59-A6C34878D82A}">
                    <a16:rowId xmlns:a16="http://schemas.microsoft.com/office/drawing/2014/main" val="689675141"/>
                  </a:ext>
                </a:extLst>
              </a:tr>
              <a:tr h="3610280">
                <a:tc>
                  <a:txBody>
                    <a:bodyPr/>
                    <a:lstStyle/>
                    <a:p>
                      <a:pPr marL="0" marR="25400" algn="l">
                        <a:lnSpc>
                          <a:spcPct val="107000"/>
                        </a:lnSpc>
                        <a:spcBef>
                          <a:spcPts val="0"/>
                        </a:spcBef>
                        <a:spcAft>
                          <a:spcPts val="0"/>
                        </a:spcAft>
                      </a:pPr>
                      <a:r>
                        <a:rPr lang="en-US" sz="1800" b="0" dirty="0">
                          <a:solidFill>
                            <a:schemeClr val="tx1"/>
                          </a:solidFill>
                          <a:effectLst/>
                        </a:rPr>
                        <a:t>At least 25% of schools in the district are presently in the Civic Advocacy Network OR have been awarded a Promising Practice.</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7310" marR="13970" marT="5715" marB="0">
                    <a:solidFill>
                      <a:schemeClr val="accent1">
                        <a:lumMod val="40000"/>
                        <a:lumOff val="60000"/>
                      </a:schemeClr>
                    </a:solidFill>
                  </a:tcPr>
                </a:tc>
                <a:tc>
                  <a:txBody>
                    <a:bodyPr/>
                    <a:lstStyle/>
                    <a:p>
                      <a:pPr marL="0" marR="25400" algn="l">
                        <a:lnSpc>
                          <a:spcPct val="107000"/>
                        </a:lnSpc>
                        <a:spcBef>
                          <a:spcPts val="0"/>
                        </a:spcBef>
                        <a:spcAft>
                          <a:spcPts val="0"/>
                        </a:spcAft>
                      </a:pPr>
                      <a:r>
                        <a:rPr lang="en-US" sz="1800" dirty="0">
                          <a:effectLst/>
                        </a:rPr>
                        <a:t>At least 50% of schools in the district are presently in the Civic Advocacy Network OR have been awarded a Promising Practice.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310" marR="13970" marT="5715" marB="0">
                    <a:solidFill>
                      <a:schemeClr val="accent1">
                        <a:lumMod val="40000"/>
                        <a:lumOff val="60000"/>
                      </a:schemeClr>
                    </a:solidFill>
                  </a:tcPr>
                </a:tc>
                <a:tc>
                  <a:txBody>
                    <a:bodyPr/>
                    <a:lstStyle/>
                    <a:p>
                      <a:pPr marL="0" marR="25400" algn="l">
                        <a:lnSpc>
                          <a:spcPct val="107000"/>
                        </a:lnSpc>
                        <a:spcBef>
                          <a:spcPts val="0"/>
                        </a:spcBef>
                        <a:spcAft>
                          <a:spcPts val="0"/>
                        </a:spcAft>
                      </a:pPr>
                      <a:r>
                        <a:rPr lang="en-US" sz="1800" dirty="0">
                          <a:effectLst/>
                        </a:rPr>
                        <a:t>At least 75% of schools in the district are presently in the Civic Advocacy Network OR have been awarded a Promising Practice.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310" marR="13970" marT="5715" marB="0">
                    <a:solidFill>
                      <a:schemeClr val="accent1">
                        <a:lumMod val="40000"/>
                        <a:lumOff val="60000"/>
                      </a:schemeClr>
                    </a:solidFill>
                  </a:tcPr>
                </a:tc>
                <a:tc>
                  <a:txBody>
                    <a:bodyPr/>
                    <a:lstStyle/>
                    <a:p>
                      <a:pPr marL="0" marR="25400" algn="l">
                        <a:lnSpc>
                          <a:spcPct val="107000"/>
                        </a:lnSpc>
                        <a:spcBef>
                          <a:spcPts val="0"/>
                        </a:spcBef>
                        <a:spcAft>
                          <a:spcPts val="0"/>
                        </a:spcAft>
                      </a:pPr>
                      <a:r>
                        <a:rPr lang="en-US" sz="1800" dirty="0">
                          <a:effectLst/>
                        </a:rPr>
                        <a:t>At least one school in the district is presently in the Civic Advocacy Network award  </a:t>
                      </a:r>
                    </a:p>
                    <a:p>
                      <a:pPr marL="0" marR="25400" algn="l">
                        <a:lnSpc>
                          <a:spcPct val="107000"/>
                        </a:lnSpc>
                        <a:spcBef>
                          <a:spcPts val="0"/>
                        </a:spcBef>
                        <a:spcAft>
                          <a:spcPts val="0"/>
                        </a:spcAft>
                      </a:pPr>
                      <a:r>
                        <a:rPr lang="en-US" sz="1800" dirty="0">
                          <a:effectLst/>
                        </a:rPr>
                        <a:t>AND</a:t>
                      </a:r>
                    </a:p>
                    <a:p>
                      <a:pPr marL="0" marR="25400" algn="l">
                        <a:lnSpc>
                          <a:spcPct val="107000"/>
                        </a:lnSpc>
                        <a:spcBef>
                          <a:spcPts val="0"/>
                        </a:spcBef>
                        <a:spcAft>
                          <a:spcPts val="0"/>
                        </a:spcAft>
                      </a:pPr>
                      <a:r>
                        <a:rPr lang="en-US" sz="1800" dirty="0">
                          <a:effectLst/>
                        </a:rPr>
                        <a:t>At least 90% of other schools in the district are presently in the Civic Advocacy Network OR have been awarded a Promising Practice.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7310" marR="13970" marT="5715" marB="0">
                    <a:solidFill>
                      <a:schemeClr val="accent1">
                        <a:lumMod val="40000"/>
                        <a:lumOff val="60000"/>
                      </a:schemeClr>
                    </a:solidFill>
                  </a:tcPr>
                </a:tc>
                <a:extLst>
                  <a:ext uri="{0D108BD9-81ED-4DB2-BD59-A6C34878D82A}">
                    <a16:rowId xmlns:a16="http://schemas.microsoft.com/office/drawing/2014/main" val="3711792446"/>
                  </a:ext>
                </a:extLst>
              </a:tr>
            </a:tbl>
          </a:graphicData>
        </a:graphic>
      </p:graphicFrame>
    </p:spTree>
    <p:extLst>
      <p:ext uri="{BB962C8B-B14F-4D97-AF65-F5344CB8AC3E}">
        <p14:creationId xmlns:p14="http://schemas.microsoft.com/office/powerpoint/2010/main" val="466870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D5F52DC-5EC6-48BA-9A14-3FE6E4C8885F}"/>
              </a:ext>
            </a:extLst>
          </p:cNvPr>
          <p:cNvSpPr>
            <a:spLocks noGrp="1"/>
          </p:cNvSpPr>
          <p:nvPr>
            <p:ph type="title"/>
          </p:nvPr>
        </p:nvSpPr>
        <p:spPr/>
        <p:txBody>
          <a:bodyPr/>
          <a:lstStyle/>
          <a:p>
            <a:r>
              <a:rPr lang="en-US" dirty="0"/>
              <a:t>KESA and Star Recognition Alignment</a:t>
            </a:r>
          </a:p>
        </p:txBody>
      </p:sp>
      <p:sp>
        <p:nvSpPr>
          <p:cNvPr id="2" name="Content Placeholder 1">
            <a:extLst>
              <a:ext uri="{FF2B5EF4-FFF2-40B4-BE49-F238E27FC236}">
                <a16:creationId xmlns:a16="http://schemas.microsoft.com/office/drawing/2014/main" id="{B414DE67-2FA8-438E-B5DA-3FD93DDB65EA}"/>
              </a:ext>
            </a:extLst>
          </p:cNvPr>
          <p:cNvSpPr>
            <a:spLocks noGrp="1"/>
          </p:cNvSpPr>
          <p:nvPr>
            <p:ph idx="1"/>
          </p:nvPr>
        </p:nvSpPr>
        <p:spPr>
          <a:xfrm>
            <a:off x="838200" y="1406769"/>
            <a:ext cx="10515600" cy="4770194"/>
          </a:xfrm>
        </p:spPr>
        <p:txBody>
          <a:bodyPr>
            <a:normAutofit/>
          </a:bodyPr>
          <a:lstStyle/>
          <a:p>
            <a:r>
              <a:rPr lang="en-US" dirty="0"/>
              <a:t>Foundational Structures (Question #2)</a:t>
            </a:r>
          </a:p>
          <a:p>
            <a:pPr lvl="1"/>
            <a:r>
              <a:rPr lang="en-US" dirty="0"/>
              <a:t>Civic and </a:t>
            </a:r>
            <a:r>
              <a:rPr lang="en-US"/>
              <a:t>Social Engagement</a:t>
            </a:r>
          </a:p>
          <a:p>
            <a:pPr lvl="1"/>
            <a:endParaRPr lang="en-US" dirty="0"/>
          </a:p>
          <a:p>
            <a:r>
              <a:rPr lang="en-US" dirty="0"/>
              <a:t>Board Goal Areas – Qualitative (Question #5)</a:t>
            </a:r>
          </a:p>
          <a:p>
            <a:pPr lvl="1"/>
            <a:r>
              <a:rPr lang="en-US" dirty="0"/>
              <a:t>Social-Emotional Growth</a:t>
            </a:r>
          </a:p>
          <a:p>
            <a:pPr lvl="1"/>
            <a:r>
              <a:rPr lang="en-US" dirty="0"/>
              <a:t>Kindergarten Readiness</a:t>
            </a:r>
          </a:p>
          <a:p>
            <a:pPr lvl="1"/>
            <a:r>
              <a:rPr lang="en-US" dirty="0"/>
              <a:t>Individual Plans of Study</a:t>
            </a:r>
          </a:p>
          <a:p>
            <a:pPr lvl="1"/>
            <a:endParaRPr lang="en-US" dirty="0"/>
          </a:p>
          <a:p>
            <a:r>
              <a:rPr lang="en-US" dirty="0"/>
              <a:t>Board Goal Areas – Quantitative (Question #5)</a:t>
            </a:r>
          </a:p>
          <a:p>
            <a:pPr lvl="1"/>
            <a:r>
              <a:rPr lang="en-US" dirty="0"/>
              <a:t>High School Graduation</a:t>
            </a:r>
          </a:p>
          <a:p>
            <a:pPr lvl="1"/>
            <a:r>
              <a:rPr lang="en-US" dirty="0"/>
              <a:t>Postsecondary Success</a:t>
            </a:r>
          </a:p>
          <a:p>
            <a:endParaRPr lang="en-US" dirty="0"/>
          </a:p>
          <a:p>
            <a:pPr lvl="1"/>
            <a:endParaRPr lang="en-US" dirty="0"/>
          </a:p>
        </p:txBody>
      </p:sp>
    </p:spTree>
    <p:extLst>
      <p:ext uri="{BB962C8B-B14F-4D97-AF65-F5344CB8AC3E}">
        <p14:creationId xmlns:p14="http://schemas.microsoft.com/office/powerpoint/2010/main" val="322388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3101</TotalTime>
  <Words>919</Words>
  <Application>Microsoft Office PowerPoint</Application>
  <PresentationFormat>Widescreen</PresentationFormat>
  <Paragraphs>119</Paragraphs>
  <Slides>13</Slides>
  <Notes>7</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Black</vt:lpstr>
      <vt:lpstr>Arial Narrow</vt:lpstr>
      <vt:lpstr>Calibri</vt:lpstr>
      <vt:lpstr>Calibri Light</vt:lpstr>
      <vt:lpstr>Times New Roman</vt:lpstr>
      <vt:lpstr>Office Theme</vt:lpstr>
      <vt:lpstr>PowerPoint Presentation</vt:lpstr>
      <vt:lpstr>Kansas Education System Accreditation (KESA) Update – March 9, 2021 </vt:lpstr>
      <vt:lpstr>Today’s Purpose</vt:lpstr>
      <vt:lpstr>KESA Survey of Systems on Pause</vt:lpstr>
      <vt:lpstr>Reporting Process for System’s Not Pausing</vt:lpstr>
      <vt:lpstr>KESA and Star Recognition Alignment</vt:lpstr>
      <vt:lpstr>Kansas Civic Advocacy Network</vt:lpstr>
      <vt:lpstr>Civic Engagement Star Recognition Rubric</vt:lpstr>
      <vt:lpstr>KESA and Star Recognition Alignment</vt:lpstr>
      <vt:lpstr>KESA Application </vt:lpstr>
      <vt:lpstr>Mark your calendars for 2021-2022 Monthly KESA Updates and Supports  </vt:lpstr>
      <vt:lpstr>Questions?       Thank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Kansas Education System Accreditation (KESA: What can be expected</dc:title>
  <dc:creator>Jeannette Nobo</dc:creator>
  <cp:lastModifiedBy>Jeannette Nobo</cp:lastModifiedBy>
  <cp:revision>101</cp:revision>
  <cp:lastPrinted>2021-03-08T21:15:35Z</cp:lastPrinted>
  <dcterms:created xsi:type="dcterms:W3CDTF">2020-08-06T19:00:44Z</dcterms:created>
  <dcterms:modified xsi:type="dcterms:W3CDTF">2021-03-11T16:48:29Z</dcterms:modified>
</cp:coreProperties>
</file>